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96" r:id="rId4"/>
  </p:sldMasterIdLst>
  <p:notesMasterIdLst>
    <p:notesMasterId r:id="rId23"/>
  </p:notesMasterIdLst>
  <p:handoutMasterIdLst>
    <p:handoutMasterId r:id="rId24"/>
  </p:handoutMasterIdLst>
  <p:sldIdLst>
    <p:sldId id="270" r:id="rId5"/>
    <p:sldId id="424" r:id="rId6"/>
    <p:sldId id="425" r:id="rId7"/>
    <p:sldId id="426" r:id="rId8"/>
    <p:sldId id="431" r:id="rId9"/>
    <p:sldId id="437" r:id="rId10"/>
    <p:sldId id="438" r:id="rId11"/>
    <p:sldId id="428" r:id="rId12"/>
    <p:sldId id="440" r:id="rId13"/>
    <p:sldId id="429" r:id="rId14"/>
    <p:sldId id="427" r:id="rId15"/>
    <p:sldId id="444" r:id="rId16"/>
    <p:sldId id="435" r:id="rId17"/>
    <p:sldId id="441" r:id="rId18"/>
    <p:sldId id="442" r:id="rId19"/>
    <p:sldId id="430" r:id="rId20"/>
    <p:sldId id="443" r:id="rId21"/>
    <p:sldId id="422" r:id="rId22"/>
  </p:sldIdLst>
  <p:sldSz cx="13006388" cy="9752013"/>
  <p:notesSz cx="6858000" cy="9144000"/>
  <p:defaultTextStyle>
    <a:defPPr>
      <a:defRPr lang="en-US"/>
    </a:defPPr>
    <a:lvl1pPr marL="0" algn="l" defTabSz="1302563" rtl="0" eaLnBrk="1" latinLnBrk="0" hangingPunct="1">
      <a:defRPr sz="2564" kern="1200">
        <a:solidFill>
          <a:schemeClr val="tx1"/>
        </a:solidFill>
        <a:latin typeface="+mn-lt"/>
        <a:ea typeface="+mn-ea"/>
        <a:cs typeface="+mn-cs"/>
      </a:defRPr>
    </a:lvl1pPr>
    <a:lvl2pPr marL="651281" algn="l" defTabSz="1302563" rtl="0" eaLnBrk="1" latinLnBrk="0" hangingPunct="1">
      <a:defRPr sz="2564" kern="1200">
        <a:solidFill>
          <a:schemeClr val="tx1"/>
        </a:solidFill>
        <a:latin typeface="+mn-lt"/>
        <a:ea typeface="+mn-ea"/>
        <a:cs typeface="+mn-cs"/>
      </a:defRPr>
    </a:lvl2pPr>
    <a:lvl3pPr marL="1302563" algn="l" defTabSz="1302563" rtl="0" eaLnBrk="1" latinLnBrk="0" hangingPunct="1">
      <a:defRPr sz="2564" kern="1200">
        <a:solidFill>
          <a:schemeClr val="tx1"/>
        </a:solidFill>
        <a:latin typeface="+mn-lt"/>
        <a:ea typeface="+mn-ea"/>
        <a:cs typeface="+mn-cs"/>
      </a:defRPr>
    </a:lvl3pPr>
    <a:lvl4pPr marL="1953844" algn="l" defTabSz="1302563" rtl="0" eaLnBrk="1" latinLnBrk="0" hangingPunct="1">
      <a:defRPr sz="2564" kern="1200">
        <a:solidFill>
          <a:schemeClr val="tx1"/>
        </a:solidFill>
        <a:latin typeface="+mn-lt"/>
        <a:ea typeface="+mn-ea"/>
        <a:cs typeface="+mn-cs"/>
      </a:defRPr>
    </a:lvl4pPr>
    <a:lvl5pPr marL="2605126" algn="l" defTabSz="1302563" rtl="0" eaLnBrk="1" latinLnBrk="0" hangingPunct="1">
      <a:defRPr sz="2564" kern="1200">
        <a:solidFill>
          <a:schemeClr val="tx1"/>
        </a:solidFill>
        <a:latin typeface="+mn-lt"/>
        <a:ea typeface="+mn-ea"/>
        <a:cs typeface="+mn-cs"/>
      </a:defRPr>
    </a:lvl5pPr>
    <a:lvl6pPr marL="3256407" algn="l" defTabSz="1302563" rtl="0" eaLnBrk="1" latinLnBrk="0" hangingPunct="1">
      <a:defRPr sz="2564" kern="1200">
        <a:solidFill>
          <a:schemeClr val="tx1"/>
        </a:solidFill>
        <a:latin typeface="+mn-lt"/>
        <a:ea typeface="+mn-ea"/>
        <a:cs typeface="+mn-cs"/>
      </a:defRPr>
    </a:lvl6pPr>
    <a:lvl7pPr marL="3907688" algn="l" defTabSz="1302563" rtl="0" eaLnBrk="1" latinLnBrk="0" hangingPunct="1">
      <a:defRPr sz="2564" kern="1200">
        <a:solidFill>
          <a:schemeClr val="tx1"/>
        </a:solidFill>
        <a:latin typeface="+mn-lt"/>
        <a:ea typeface="+mn-ea"/>
        <a:cs typeface="+mn-cs"/>
      </a:defRPr>
    </a:lvl7pPr>
    <a:lvl8pPr marL="4558970" algn="l" defTabSz="1302563" rtl="0" eaLnBrk="1" latinLnBrk="0" hangingPunct="1">
      <a:defRPr sz="2564" kern="1200">
        <a:solidFill>
          <a:schemeClr val="tx1"/>
        </a:solidFill>
        <a:latin typeface="+mn-lt"/>
        <a:ea typeface="+mn-ea"/>
        <a:cs typeface="+mn-cs"/>
      </a:defRPr>
    </a:lvl8pPr>
    <a:lvl9pPr marL="5210251" algn="l" defTabSz="1302563" rtl="0" eaLnBrk="1" latinLnBrk="0" hangingPunct="1">
      <a:defRPr sz="256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1">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8ECC"/>
    <a:srgbClr val="CC7900"/>
    <a:srgbClr val="FFC000"/>
    <a:srgbClr val="1A1B1D"/>
    <a:srgbClr val="2DBBAA"/>
    <a:srgbClr val="006095"/>
    <a:srgbClr val="D2F4F0"/>
    <a:srgbClr val="5BC8EE"/>
    <a:srgbClr val="228C7F"/>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12" autoAdjust="0"/>
    <p:restoredTop sz="92528" autoAdjust="0"/>
  </p:normalViewPr>
  <p:slideViewPr>
    <p:cSldViewPr snapToGrid="0" snapToObjects="1">
      <p:cViewPr varScale="1">
        <p:scale>
          <a:sx n="70" d="100"/>
          <a:sy n="70" d="100"/>
        </p:scale>
        <p:origin x="1776" y="200"/>
      </p:cViewPr>
      <p:guideLst>
        <p:guide orient="horz" pos="3071"/>
        <p:guide pos="4096"/>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657B28-05B0-5747-9217-07C9F7EA84FC}" type="datetimeFigureOut">
              <a:rPr lang="en-US" smtClean="0"/>
              <a:t>10/25/21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76A2C4-1DC2-154A-B61D-9987D474F797}" type="slidenum">
              <a:rPr lang="en-US" smtClean="0"/>
              <a:t>‹#›</a:t>
            </a:fld>
            <a:endParaRPr lang="en-US"/>
          </a:p>
        </p:txBody>
      </p:sp>
    </p:spTree>
    <p:extLst>
      <p:ext uri="{BB962C8B-B14F-4D97-AF65-F5344CB8AC3E}">
        <p14:creationId xmlns:p14="http://schemas.microsoft.com/office/powerpoint/2010/main" val="104605334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5T12:31:43.992"/>
    </inkml:context>
    <inkml:brush xml:id="br0">
      <inkml:brushProperty name="width" value="0.05" units="cm"/>
      <inkml:brushProperty name="height" value="0.05" units="cm"/>
    </inkml:brush>
  </inkml:definitions>
  <inkml:trace contextRef="#ctx0" brushRef="#br0">13 0 20173,'-7'0'0,"1"0"0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5T12:31:44.254"/>
    </inkml:context>
    <inkml:brush xml:id="br0">
      <inkml:brushProperty name="width" value="0.05" units="cm"/>
      <inkml:brushProperty name="height" value="0.05" units="cm"/>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15:51:37.385"/>
    </inkml:context>
    <inkml:brush xml:id="br0">
      <inkml:brushProperty name="width" value="0.05" units="cm"/>
      <inkml:brushProperty name="height" value="0.05" units="cm"/>
      <inkml:brushProperty name="color" value="#FFFFFF"/>
    </inkml:brush>
  </inkml:definitions>
  <inkml:trace contextRef="#ctx0" brushRef="#br0">404 473 24575,'0'-19'0,"0"1"0,0-1 0,0-25 0,0 18 0,0-22 0,0 34 0,0-3 0,0 4 0,0 1 0,0-1 0,0 1 0,0 10 0,0 10 0,0 6 0,0 12 0,0 1 0,0-3 0,0 9 0,0-19 0,0 7 0,0-8 0,0 0 0,0 0 0,0 0 0,0 0 0,0-1 0,0 1 0,0-1 0,0 1 0,0 0 0,0-1 0,0 2 0,0-1 0,0 0 0,0-1 0,0 1 0,0 0 0,0 0 0,0 0 0,0-1 0,0 0 0,0 0 0,0 0 0,0-11 0,0-8 0,0-7 0,0-5 0,0 6 0,0-1 0,0-6 0,0 5 0,0-6 0,0 8 0,0 0 0,0 0 0,0-1 0,0 1 0,0 0 0,0-1 0,0 1 0,0 0 0,0-8 0,0 6 0,0-5 0,0 7 0,0-1 0,0 1 0,0 0 0,0 0 0,0 1 0,0-2 0,0 1 0,0 1 0,0-2 0,-6 7 0,5-5 0,-5 5 0,0-5 0,5-1 0,-5 1 0,6 0 0,0 0 0,0-1 0,0 1 0,0-1 0,0 0 0,0 0 0,0 1 0,0-1 0,0 11 0,0 10 0,0 5 0,0 6 0,0 6 0,0-9 0,0 9 0,0-12 0,0 0 0,0 0 0,0 0 0,0 0 0,0 0 0,0 0 0,0-1 0,0 1 0,0-1 0,0 1 0,6-7 0,-4 6 0,4-5 0,-1 5 0,-4 1 0,5-1 0,-1 0 0,2-6 0,0 6 0,3-11 0,-3 5 0,5-6 0,1 0 0,-1 0 0,1 0 0,-1 0 0,1 0 0,0 0 0,-1 0 0,-5-5 0,-2-2 0,-5-6 0,0 0 0,0 0 0,0-1 0,0 1 0,0 0 0,0 0 0,0 0 0,0 1 0,-6 5 0,-1 1 0,-5 6 0,-1 0 0,6-6 0,-4 5 0,4-5 0,-6 6 0,0-6 0,1 5 0,-1-10 0,0 9 0,0-3 0,6-1 0,-4 4 0,3-4 0,-4 6 0,-1 0 0,0 0 0,6-5 0,-5 3 0,5-4 0,-6 6 0,1 0 0,0 0 0,-1 0 0,1 0 0,-1 0 0,7-6 0,0-1 0,0-6 0,5 0 0,-5 0 0,0 6 0,4-5 0,-3 5 0,5-5 0,-6 5 0,-1 1 0,-5 6 0,-1 0 0,0 0 0,0-6 0,0 5 0,0-5 0,-1 6 0,1 0 0,0-6 0,0 5 0,0-11 0,0 10 0,0-4 0,1 6 0,-1 0 0,12 0 0,8 0 0,12 6 0,1-4 0,-2 9 0,-6-10 0,1 10 0,-1-9 0,0 8 0,-5-3 0,4 0 0,-10 4 0,5-5 0,0 7 0,-5-1 0,4 0 0,1 0 0,-5 1 0,5-1 0,-6 0 0,0 1 0,0-1 0,0 0 0,0 1 0,0 0 0,0-1 0,0 0 0,0 0 0,0 1 0,0 0 0,0 0 0,0-1 0,0 1 0,0-1 0,5-5 0,-3 4 0,4-4 0,-1 0 0,-3 4 0,10-10 0,-6 5 0,7-6 0,-6 6 0,4-5 0,-4 5 0,6-1 0,-1-3 0,-6 9 0,5-4 0,-9 5 0,9 1 0,-10-1 0,4 1 0,-5 0 0,0-1 0,0 1 0,0 0 0,0 0 0,0 0 0,0 0 0,0-1 0,0 1 0,0 0 0,0-1 0,0 1 0,0-1 0,6 0 0,-5 1 0,5-1 0,-6 0 0,5-5 0,-4-7 0,5-7 0,-6-13 0,0 5 0,0-25 0,0 15 0,0-9 0,0 14 0,0 0 0,0 5 0,0-6 0,5 8 0,-3 0 0,4 0 0,-6-1 0,0-6 0,0 5 0,0-5 0,0 7 0,0 0 0,0 0 0,0 0 0,0 1 0,0-1 0,0 1 0,0 0 0,0-1 0,0 1 0,0-1 0,0 0 0,0 0 0,0-1 0,0 1 0,-6 0 0,4 0 0,-3 0 0,5 0 0,-6 5 0,4-3 0,-4 4 0,6-6 0,0 0 0,0 12 0,0 15 0,0 2 0,0 10 0,0-13 0,0 0 0,0 6 0,0-5 0,0 5 0,0-6 0,0 0 0,0 1 0,0-1 0,0 0 0,0 0 0,0 0 0,0 0 0,0 0 0,0 0 0,0-1 0,0 1 0,6-6 0,-4 4 0,3-3 0,-5 5 0,6-6 0,-4 5 0,9-11 0,-10 11 0,10-11 0,-4 5 0,5-6 0,0 0 0,1 0 0,-6-5 0,4-10 0,-9 0 0,4-12 0,-6 5 0,0 0 0,0-6 0,0 13 0,0-5 0,0 7 0,0-1 0,0 1 0,0 0 0,0 0 0,0 0 0,0-1 0,0 2 0,6 10 0,-5 3 0,4 19 0,-5-5 0,0 12 0,0 1 0,0-5 0,0 10 0,0-18 0,0 12 0,0-12 0,0 5 0,0-7 0,0 0 0,0 0 0,0 0 0,0 0 0,0 0 0,0 1 0,0-1 0,0-1 0,0 1 0,5-7 0,-3-6 0,3-7 0,-5 6 0,0 2 0,0 12 0,0 0 0,0 0 0,0 7 0,0-5 0,0 5 0,0-7 0,-5-6 0,3-7 0,-9-14 0,9-8 0,-24-33 0,21 11 0,-21-13 0,18 19 0,-7 9 0,1 7 0,0-5 0,6 12 0,-4 0 0,10 4 0,-9 9 0,9 1 0,-3 8 0,5 6 0,0 7 0,0-5 0,0 5 0,0 12 0,0-15 0,0 15 0,0-30 0,7-32 0,1 3 0,8-32 0,-2 28 0,-5-6 0,4 7 0,-12 1 0,6 7 0,-7 2 0,0 6 0,0 18 0,0 5 0,0 18 0,0 2 0,0-7 0,0 5 0,0-12 0,0 12 0,0-12 0,0 6 0,0-25 0,0-6 0,0-17 0,0-10 0,0 6 0,0-7 0,0 3 0,0 11 0,-6-2 0,-1 19 0,0-10 0,1 2 0,6-5 0,0-8 0,0 6 0,0-6 0,0 7 0,0 12 0,0 11 0,0 17 0,0-4 0,0 5 0,0 0 0,0-5 0,0 5 0,0-7 0,0 0 0,0-11 0,0-10 0,0-7 0,0-5 0,0 7 0,0-1 0,-5 7 0,-2 1 0,0 11 0,2 3 0,5 4 0,0 1 0,0 0 0,0 0 0,0 0 0,0-11 0,0-11 0,0-5 0,-6-6 0,4 6 0,-16 1 0,10 0 0,-11 5 0,6 2 0,6 12 0,1 0 0,6 7 0,6-12 0,0-2 0,6-6 0,7-4 0,-5 9 0,5-4 0,-6 6 0,0 0 0,0 0 0,17 0 0,-12 0 0,12 0 0,-17 0 0,-1 0 0,1 6 0,-7 0 0,5 1 0,-10 4 0,10-4 0,-10 11 0,5-4 0,-6 5 0,0-6 0,0 0 0,0 1 0,0-1 0,0 0 0,0-1 0,0 1 0,0-1 0,0 1 0,0 7 0,0-6 0,0 7 0,0-8 0,0 12 0,0-8 0,0 9 0,0-13 0,0 0 0,-6-6 0,-1-2 0,-6-5 0,1 0 0,5-6 0,-4-1 0,4 0 0,-6 1 0,1 6 0,-1 0 0,0 0 0,0 6 0,6 1 0,2 6 0,-1 0 0,4 0 0,-4 0 0,6 0 0,-6 0 0,5 0 0,-5 0 0,6 1 0,0-2 0,0 1 0,-5-1 0,3 0 0,-9-5 0,10 4 0,-11 2 0,10 2 0,-3 3 0,-1-5 0,4 0 0,-9-1 0,4-5 0,0-7 0,-5-15 0,11-6 0,-6-1 0,7-6 0,0 13 0,-6-5 0,5 7 0,-11 5 0,11 8 0,-4 7 0,5 13 0,0 2 0,0 0 0,0-2 0,0 0 0,0-5 0,0 5 0,0-7 0,0-11 0,0-11 0,6-18 0,-4-3 0,10 2 0,-10 0 0,9 0 0,-9 5 0,3-3 0,-5 24 0,0 10 0,0 14 0,0 7 0,0 0 0,0-7 0,0-2 0,0-7 0,0 0 0,0-17 0,0-6 0,0-25 0,0-4 0,0-9 0,0 8 0,0-6 0,0 15 0,0-6 0,0 8 0,0-1 0,0 8 0,0 2 0,0 7 0,0 11 0,0 10 0,0 5 0,0 6 0,6-12 0,-4 5 0,9-11 0,-10-1 0,5-7 0,-6-6 0,-6 6 0,-1 1 0,-5 6 0,4-5 0,3-2 0,5-13 0,0-2 0,0 0 0,0-17 0,0 21 0,0-3 0,0 29 0,0 6 0,0 13 0,0-12 0,0 12 0,0-12 0,0 5 0,5-12 0,2-3 0,5-5 0,-5-5 0,-1-2 0,-6-6 0,0-1 0,0 1 0,0 0 0,0 0 0,0 10 0,5-1 0,2 15 0,6-10 0,-6-1 0,-2-7 0,-5-6 0,0 0 0,0 0 0,0 0 0,0 12 0,0 8 0,0 14 0,6-1 0,1 6 0,1-11 0,3-2 0,-4-7 0,6-6 0,-1 0 0,1 0 0,-6-6 0,-2-1 0,-5-5 0,6 5 0,-4-4 0,9 10 0,-4-4 0,0 10 0,-2 2 0,-5 5 0,5-5 0,-4-7 0,5-14 0,-6-2 0,0-11 0,0 12 0,0-5 0,0-1 0,0 6 0,0-5 0,0 8 0,-6 5 0,-1 1 0,-5 6 0,-1 0 0,1 0 0,-1 0 0,0 0 0,0 0 0,0 0 0,1 0 0,5 5 0,1 3 0,6 4 0,0 1 0,-6 0 0,-1 0 0,-5-6 0,-1-1 0,0-6 0,0 0 0,1 0 0,5-6 0,-4 5 0,10 0 0,-5 8 0,6 6 0,0-1 0,0-10 0,0-9 0,5-1 0,2-3 0,5 11 0,1 0 0,-7 6 0,6 1 0,-11 6 0,5 0 0,0-6 0,-5 5 0,5-5 0,-6 6 0,0 0 0,0 0 0,0 0 0,0 0 0,0 0 0,0 0 0,0 0 0,0 0 0,0 1 0,0-1 0,0 0 0,0 0 0,0 0 0,0 0 0,0 0 0,0 0 0,0-1 0,0 1 0,0-1 0,0 1 0,0 0 0,0 0 0,0 0 0,0 0 0,0 0 0,0 0 0,0-1 0,0 1 0,0 0 0,0 0 0,0 0 0,0 0 0,0 0 0,0 0 0,0 0 0,0 0 0,0 0 0,0 0 0,0 0 0,0 0 0,0 1 0,0-1 0,0 0 0,0 0 0,0 0 0,0 0 0,0 0 0,0 0 0,0 0 0,0-12 0,0-8 0,-11-6 0,3 0 0,-5 13 0,8 7 0,5 6 0,0 0 0,-6 1 0,4-2 0,-9-4 0,9 3 0,-9-10 0,5 5 0,-1-11 0,1-3 0,6-5 0,0-7 0,0 5 0,0-12 0,0 12 0,0-13 0,0 13 0,0-5 0,0 7 0,0-1 0,0 1 0,0 0 0,0 0 0,0 1 0,0 9 0,0 11 0,0 6 0,0 11 0,0-11 0,0 5 0,0-6 0,0 0 0,0 0 0,-10-6 0,7-7 0,-8-7 0,11-6 0,0-7 0,0-1 0,0-1 0,0 3 0,0 6 0,0-1 0,0 1 0,0 11 0,0 9 0,0 7 0,0 5 0,0-6 0,0 6 0,0-4 0,0-7 0,0-17 0,0-5 0,0-6 0,0 6 0,0 1 0,0 0 0,0-5 0,0-3 0,0-6 0,0-10 0,0 5 0,0-5 0,0-5 0,0 9 0,0-2 0,0 15 0,0 7 0,0 11 0,0 9 0,0 7 0,0 4 0,0-4 0,0-1 0,0-1 0,0-10 0,0-9 0,0-7 0,0-6 0,0 18 0,0 11 0,0 5 0,0 13 0,0-5 0,0 7 0,0 0 0,0-7 0,0 5 0,0-12 0,0 5 0,0-7 0,0 0 0,0 0 0,0 0 0,0 0 0,0 1 0,0-2 0,0 1 0,0-1 0,0 0 0,0 0 0,0 1 0,0 0 0,-13-6 0,10 4 0,-10-4 0,13 6 0,0-1 0,0 1 0,0-11 0,0-11 0,0-6 0,0-12 0,0 12 0,0-18 0,0 9 0,0-4 0,0 1 0,0 12 0,0-13 0,0 6 0,0 0 0,0 2 0,0-1 0,0-1 0,0 0 0,0 2 0,0-1 0,0 6 0,0-5 0,0 7 0,0 0 0,0-1 0,0 1 0,0 11 0,0 10 0,0 6 0,0 5 0,0-6 0,0 6 0,0-5 0,0 4 0,0-6 0,0 0 0,0 0 0,0 1 0,0 0 0,0-1 0,0 1 0,0 0 0,0-1 0,0 1 0,0-1 0,0 1 0,-6-7 0,5 5 0,-5-4 0,6 5 0,0 0 0,0 0 0,0 0 0,0-11 0,0-7 0,0-8 0,0-4 0,11 0 0,-3 4 0,10 1 0,-11 2 0,-2 10 0,-5-5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6T15:51:59.019"/>
    </inkml:context>
    <inkml:brush xml:id="br0">
      <inkml:brushProperty name="width" value="0.05" units="cm"/>
      <inkml:brushProperty name="height" value="0.05" units="cm"/>
      <inkml:brushProperty name="color" value="#FFFFFF"/>
    </inkml:brush>
  </inkml:definitions>
  <inkml:trace contextRef="#ctx0" brushRef="#br0">499 401 24575,'0'19'0,"0"5"0,0 60 0,0-47 0,0 46 0,0-87 0,0 1 0,0-22 0,0 3 0,0 0 0,0-5 0,0 4 0,0-6 0,0 0 0,0 7 0,0 2 0,0 0 0,0 5 0,0-6 0,0 8 0,0 0 0,0-1 0,0-6 0,0 5 0,0-12 0,0 5 0,0-1 0,0-4 0,0 5 0,0-7 0,0 7 0,-7-6 0,5 6 0,-4 0 0,6 2 0,-6 6 0,-1 7 0,-6 1 0,1 6 0,-1 5 0,6 10 0,2-1 0,-2 13 0,6-5 0,-6 0 0,1 5 0,4-5 0,-5 7 0,7-7 0,0-2 0,0 1 0,0-7 0,0 14 0,0-13 0,0 12 0,0-12 0,0 12 0,0-12 0,0 5 0,0 0 0,0-5 0,0 12 0,0-12 0,0 12 0,0-12 0,0 12 0,0-12 0,0 12 0,0-12 0,0 5 0,0-7 0,0 0 0,-6 1 0,5-2 0,-10-5 0,9-12 0,-3-19 0,-2-6 0,6-16 0,-6 15 0,7-15 0,0 7 0,0-9 0,0 9 0,0-7 0,-6 15 0,4 0 0,-4 4 0,6 12 0,0-6 0,0 8 0,-6 6 0,4 7 0,-4 14 0,6 0 0,0 13 0,0-5 0,-6 7 0,4-7 0,-4 5 0,6-12 0,0 12 0,0-12 0,0 12 0,0-12 0,0 5 0,0-7 0,0 0 0,0 0 0,0 0 0,0 0 0,0 1 0,0-1 0,0-17 0,0-14 0,0-28 0,0-4 0,0-16 0,0 6-3392,-3 8 0,-1 0 3392,3-8 0,-6-21 0,1 59 0,0 7 0,-2 15 0,3 7 0,5 13 6784,0 8-6784,0-5 0,0 3 0,0-13 0,0 0 0,0-11 0,-5 2 0,3-3 0,-9 6 0,10 5 0,-5 1 0,6 0 0,0 0 0,0 1 0,0-1 0,0 0 0,0-17 0,0-6 0,0-10 0,-7-7 0,6 12 0,-6-5 0,1 0 0,-1 12 0,-6-4 0,11 12 0,-3 6 0,11 1 0,-6 6 0,5-6 0,-3 4 0,9-9 0,-3 9 0,5-9 0,0 9 0,0-9 0,0 4 0,0-6 0,0 0 0,0 0 0,0 0 0,1 0 0,-1 0 0,0 0 0,0 0 0,0 0 0,-6 5 0,-1 2 0,-6 5 0,0 1 0,0 1 0,0 4 0,0-3 0,-6 4 0,5-6 0,-5 0 0,0-1 0,4 8 0,-9-5 0,9 12 0,-4-12 0,0 11 0,5-12 0,-5 5 0,11-12 0,3-14 0,5-9 0,1-6 0,1-6 0,-8 13 0,5-5 0,-10 23 0,-3 7 0,-7 17 0,0 2 0,-5 0 0,11 0 0,-5 0 0,7 13 0,0-2 0,0 4 0,0-7 0,0-8 0,0-7 0,0 5 0,0-12 0,0 5 0,0-7 0,0 0 0,0-11 0,0-9 0,0-15 0,0 2 0,-5 5 0,4-1 0,-5 8 0,1-10 0,-3 5 0,-5-7 0,0 11 0,5 3 0,2 13 0,6 12 0,0 3 0,0 7 0,0 6 0,0-12 0,0 10 0,0-18 0,0 5 0,-5-13 0,4-12 0,-11-11 0,10-5 0,-11-7 0,11 13 0,-10-5 0,10 7 0,-9 5 0,4 2 0,0 12 0,2 1 0,5 6 0,0 0 0,0 0 0,0 0 0,0-11 0,0-17 0,0-1 0,0-17 0,0 18 0,0-5 0,0 17 0,0 5 0,0 11 0,5-6 0,2-1 0,0-19 0,5 4 0,-11-19 0,5 13 0,0-5 0,-5 18 0,11 3 0,-11 18 0,11-4 0,-5 5 0,0-7 0,5 0 0,-5 1 0,0-1 0,5 0 0,-5-6 0,6-1 0,-1-6 0,0-6 0,-5-1 0,3 0 0,-8 7 0,3 7 0,-5 5 0,0 1 0,6-5 0,-5 3 0,5-15 0,-6 3 0,0 0 0,0 2 0,0 12 0,6-6 0,-5 5 0,10-11 0,-9 0 0,3-8 0,-5-6 0,0 0 0,0-1 0,0 1 0,0 11 0,0 10 0,0 6 0,0 4 0,0-16 0,-6-4 0,-2-18 0,-6-2 0,6 0 0,-4 2 0,4-1 0,-6 6 0,0 1 0,7 2 0,-5 11 0,5-5 0,-6 6 0,0 0 0,1 0 0,5-6 0,1-1 0,6-6 0,0 0 0,0-1 0,0-6 0,0 5 0,-6-12 0,4 11 0,-5-4 0,7 7 0,-5 0 0,-2 5 0,-1 8 0,3 7 0,5 5 0,0 1 0,0 7 0,0-5 0,0 5 0,0-7 0,0 1 0,0-1 0,0 0 0,0 0 0,0 0 0,0-11 0,0-9 0,-6-7 0,-1 1 0,-5 7 0,0 6 0,-1 5 0,6 3 0,2 4 0,5 1 0,0 0 0,-6 0 0,4 0 0,-4 0 0,6-11 0,0-10 0,0-13 0,0-2 0,0 3 0,0 7 0,0-1 0,0 12 0,0 9 0,0 7 0,0 5 0,0-6 0,0 0 0,6 0 0,2-5 0,4-2 0,1-6 0,0 0 0,0 0 0,0-6 0,2-17 0,-1-1 0,1-14 0,0 1 0,-7 6 0,-1-7 0,0 9 0,-6 0 0,6 7 0,-7 1 0,0 1 0,0 5 0,0-5 0,0 8 0,0-9 0,0 7 0,0-13 0,0 12 0,0-11 0,0 22 0,0-1 0,-6 17 0,-1 0 0,-5-5 0,-1 4 0,5-3 0,-4-1 0,5 4 0,-6-3 0,5 5 0,-3 0 0,3-6 0,-5 5 0,0-11 0,0 5 0,0-6 0,0 0 0,0 0 0,1-5 0,-1-3 0,6-5 0,-5 0 0,5 0 0,-6 6 0,6 6 0,1 9 0,6 4 0,0 8 0,0 1 0,0 0 0,5-7 0,3-9 0,5-5 0,0 0 0,0 0 0,0-6 0,-6-8 0,6-16 0,-11-2 0,5-5 0,-7 8 0,0 0 0,0 6 0,0 3 0,0 7 0,0 11 0,0 16 0,6 2 0,1 9 0,12-6 0,-5-4 0,5 4 0,-6-6 0,1 0 0,-1 0 0,0-6 0,0 5 0,0-11 0,0 11 0,-1-10 0,-5-2 0,-1-7 0,-6-5 0,0-7 0,0 4 0,0-4 0,5 12 0,-3-4 0,10 9 0,-11 2 0,5 7 0,-6 5 0,0 8 0,0-5 0,0 5 0,0-2 0,0 3 0,0-1 0,0 7 0,0-5 0,0 7 0,0-7 0,0 5 0,0-12 0,0 5 0,0 0 0,0-5 0,0 5 0,0-7 0,0 0 0,0 0 0,0 0 0,0 0 0,0 0 0,0 0 0,0 0 0,0 0 0,0 0 0,0 0 0,0 0 0,0 0 0,0 1 0,0-1 0,0 0 0,0-1 0,0 1 0,0-1 0,5-5 0,-4-7 0,5-7 0,-6-5 0,5 5 0,2 1 0,5 6 0,1 5 0,-1 3 0,-4 5 0,3 0 0,-3 0 0,5 0 0,0 0 0,-1-6 0,2-1 0,-2-6 0,1 0 0,-6-11 0,-2 2 0,-5-9 0,0 5 0,0 0 0,0-10 0,0 7 0,0-14 0,0 8 0,0-6 0,0 6 0,-6 3 0,5 6 0,-11 0 0,11 0 0,-5 0 0,6 1 0,0 0 0,0-1 0,0 0 0,0-7 0,0 5 0,0-13 0,0-13 0,0 15 0,0-14 0,0 27 0,0 0 0,0 11 0,0 10 0,0 6 0,0 4 0,0-5 0,0 0 0,0-1 0,0 0 0,0 1 0,0-1 0,0 1 0,-5 0 0,3-1 0,-4 1 0,0 1 0,5-1 0,-5 0 0,0 0 0,4 7 0,-3 2 0,5 7 0,-7 0 0,5 0 0,-4 0 0,6 0 0,0 0 0,0 8 0,0-6 0,0 6 0,0-15 0,0 5 0,0-12 0,0 12 0,0-13 0,0 6 0,0-7 0,0 1 0,0-1 0,0 0 0,-6 0 0,-1-6 0,-5-2 0,0-5 0,-1 0 0,0 0 0,0 0 0,0 0 0,0 0 0,1 0 0,-2 6 0,7 1 0,1 6 0,0 0 0,5 1 0,-5-1 0,6 0 0,0 0 0,0 0 0,0 0 0,0 0 0,0 0 0,0 0 0,0-1 0,0 1 0,0-1 0,-6-5 0,-1-2 0,0 1 0,-4-4 0,10 9 0,-10-10 0,4 5 0,-5-6 0,0 0 0,-1 0 0,1 0 0,5 6 0,2 0 0,0 13 0,-2-11 0,-5 3 0,0-11 0,0 5 0,5 2 0,2 5 0,5 1 0,-6 0 0,4 0 0,-4 0 0,0 0 0,-1-6 0,-5-1 0,-1-6 0,0-6 0,6-2 0,-4-5 0,3-7 0,-6 5 0,1-5 0,5 6 0,-3 7 0,3 1 0,-4 6 0,-1 0 0,6 6 0,2 0 0,5 7 0,0-1 0,0 0 0,0 0 0,0 1 0,0-1 0,0 1 0,0 0 0,0-1 0,0 1 0,0 0 0,0 1 0,0 6 0,0-5 0,0 12 0,0-5 0,0 7 0,0-7 0,0 5 0,0-12 0,0 5 0,0 0 0,0-5 0,0 5 0,0-7 0,0 0 0,0 0 0,0-1 0,0-4 0,0-3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2FE346-E604-1B4E-9B2B-E45689E64B9A}" type="datetimeFigureOut">
              <a:rPr lang="en-US" smtClean="0"/>
              <a:t>10/24/21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3BD7F-CC90-B745-910D-0DE8F44E1738}" type="slidenum">
              <a:rPr lang="en-US" smtClean="0"/>
              <a:t>‹#›</a:t>
            </a:fld>
            <a:endParaRPr lang="en-US"/>
          </a:p>
        </p:txBody>
      </p:sp>
    </p:spTree>
    <p:extLst>
      <p:ext uri="{BB962C8B-B14F-4D97-AF65-F5344CB8AC3E}">
        <p14:creationId xmlns:p14="http://schemas.microsoft.com/office/powerpoint/2010/main" val="1916250774"/>
      </p:ext>
    </p:extLst>
  </p:cSld>
  <p:clrMap bg1="lt1" tx1="dk1" bg2="lt2" tx2="dk2" accent1="accent1" accent2="accent2" accent3="accent3" accent4="accent4" accent5="accent5" accent6="accent6" hlink="hlink" folHlink="folHlink"/>
  <p:notesStyle>
    <a:lvl1pPr marL="0" algn="l" defTabSz="1302563" rtl="0" eaLnBrk="1" latinLnBrk="0" hangingPunct="1">
      <a:defRPr sz="1709" kern="1200">
        <a:solidFill>
          <a:schemeClr val="tx1"/>
        </a:solidFill>
        <a:latin typeface="+mn-lt"/>
        <a:ea typeface="+mn-ea"/>
        <a:cs typeface="+mn-cs"/>
      </a:defRPr>
    </a:lvl1pPr>
    <a:lvl2pPr marL="651281" algn="l" defTabSz="1302563" rtl="0" eaLnBrk="1" latinLnBrk="0" hangingPunct="1">
      <a:defRPr sz="1709" kern="1200">
        <a:solidFill>
          <a:schemeClr val="tx1"/>
        </a:solidFill>
        <a:latin typeface="+mn-lt"/>
        <a:ea typeface="+mn-ea"/>
        <a:cs typeface="+mn-cs"/>
      </a:defRPr>
    </a:lvl2pPr>
    <a:lvl3pPr marL="1302563" algn="l" defTabSz="1302563" rtl="0" eaLnBrk="1" latinLnBrk="0" hangingPunct="1">
      <a:defRPr sz="1709" kern="1200">
        <a:solidFill>
          <a:schemeClr val="tx1"/>
        </a:solidFill>
        <a:latin typeface="+mn-lt"/>
        <a:ea typeface="+mn-ea"/>
        <a:cs typeface="+mn-cs"/>
      </a:defRPr>
    </a:lvl3pPr>
    <a:lvl4pPr marL="1953844" algn="l" defTabSz="1302563" rtl="0" eaLnBrk="1" latinLnBrk="0" hangingPunct="1">
      <a:defRPr sz="1709" kern="1200">
        <a:solidFill>
          <a:schemeClr val="tx1"/>
        </a:solidFill>
        <a:latin typeface="+mn-lt"/>
        <a:ea typeface="+mn-ea"/>
        <a:cs typeface="+mn-cs"/>
      </a:defRPr>
    </a:lvl4pPr>
    <a:lvl5pPr marL="2605126" algn="l" defTabSz="1302563" rtl="0" eaLnBrk="1" latinLnBrk="0" hangingPunct="1">
      <a:defRPr sz="1709" kern="1200">
        <a:solidFill>
          <a:schemeClr val="tx1"/>
        </a:solidFill>
        <a:latin typeface="+mn-lt"/>
        <a:ea typeface="+mn-ea"/>
        <a:cs typeface="+mn-cs"/>
      </a:defRPr>
    </a:lvl5pPr>
    <a:lvl6pPr marL="3256407" algn="l" defTabSz="1302563" rtl="0" eaLnBrk="1" latinLnBrk="0" hangingPunct="1">
      <a:defRPr sz="1709" kern="1200">
        <a:solidFill>
          <a:schemeClr val="tx1"/>
        </a:solidFill>
        <a:latin typeface="+mn-lt"/>
        <a:ea typeface="+mn-ea"/>
        <a:cs typeface="+mn-cs"/>
      </a:defRPr>
    </a:lvl6pPr>
    <a:lvl7pPr marL="3907688" algn="l" defTabSz="1302563" rtl="0" eaLnBrk="1" latinLnBrk="0" hangingPunct="1">
      <a:defRPr sz="1709" kern="1200">
        <a:solidFill>
          <a:schemeClr val="tx1"/>
        </a:solidFill>
        <a:latin typeface="+mn-lt"/>
        <a:ea typeface="+mn-ea"/>
        <a:cs typeface="+mn-cs"/>
      </a:defRPr>
    </a:lvl7pPr>
    <a:lvl8pPr marL="4558970" algn="l" defTabSz="1302563" rtl="0" eaLnBrk="1" latinLnBrk="0" hangingPunct="1">
      <a:defRPr sz="1709" kern="1200">
        <a:solidFill>
          <a:schemeClr val="tx1"/>
        </a:solidFill>
        <a:latin typeface="+mn-lt"/>
        <a:ea typeface="+mn-ea"/>
        <a:cs typeface="+mn-cs"/>
      </a:defRPr>
    </a:lvl8pPr>
    <a:lvl9pPr marL="5210251" algn="l" defTabSz="1302563" rtl="0" eaLnBrk="1" latinLnBrk="0" hangingPunct="1">
      <a:defRPr sz="170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53BD7F-CC90-B745-910D-0DE8F44E1738}" type="slidenum">
              <a:rPr lang="en-US" smtClean="0"/>
              <a:t>1</a:t>
            </a:fld>
            <a:endParaRPr lang="en-US"/>
          </a:p>
        </p:txBody>
      </p:sp>
    </p:spTree>
    <p:extLst>
      <p:ext uri="{BB962C8B-B14F-4D97-AF65-F5344CB8AC3E}">
        <p14:creationId xmlns:p14="http://schemas.microsoft.com/office/powerpoint/2010/main" val="1564003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53BD7F-CC90-B745-910D-0DE8F44E1738}" type="slidenum">
              <a:rPr lang="en-US" smtClean="0"/>
              <a:t>2</a:t>
            </a:fld>
            <a:endParaRPr lang="en-US"/>
          </a:p>
        </p:txBody>
      </p:sp>
    </p:spTree>
    <p:extLst>
      <p:ext uri="{BB962C8B-B14F-4D97-AF65-F5344CB8AC3E}">
        <p14:creationId xmlns:p14="http://schemas.microsoft.com/office/powerpoint/2010/main" val="36891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Logistic regression can be interpreted as modelling log odds (</a:t>
            </a:r>
            <a:r>
              <a:rPr lang="en-GB" dirty="0" err="1"/>
              <a:t>i.e</a:t>
            </a:r>
            <a:r>
              <a:rPr lang="en-GB" dirty="0"/>
              <a:t> those who smoke &gt;25 cigarettes a day are 6 times more likely to die before 65 years of age).</a:t>
            </a:r>
            <a:endParaRPr lang="en-US" dirty="0"/>
          </a:p>
        </p:txBody>
      </p:sp>
      <p:sp>
        <p:nvSpPr>
          <p:cNvPr id="4" name="Slide Number Placeholder 3"/>
          <p:cNvSpPr>
            <a:spLocks noGrp="1"/>
          </p:cNvSpPr>
          <p:nvPr>
            <p:ph type="sldNum" sz="quarter" idx="5"/>
          </p:nvPr>
        </p:nvSpPr>
        <p:spPr/>
        <p:txBody>
          <a:bodyPr/>
          <a:lstStyle/>
          <a:p>
            <a:fld id="{DD53BD7F-CC90-B745-910D-0DE8F44E1738}" type="slidenum">
              <a:rPr lang="en-US" smtClean="0"/>
              <a:t>12</a:t>
            </a:fld>
            <a:endParaRPr lang="en-US"/>
          </a:p>
        </p:txBody>
      </p:sp>
    </p:spTree>
    <p:extLst>
      <p:ext uri="{BB962C8B-B14F-4D97-AF65-F5344CB8AC3E}">
        <p14:creationId xmlns:p14="http://schemas.microsoft.com/office/powerpoint/2010/main" val="40349963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coloured ">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endParaRPr lang="en-GB" noProof="0" dirty="0"/>
          </a:p>
        </p:txBody>
      </p:sp>
      <p:sp>
        <p:nvSpPr>
          <p:cNvPr id="3" name="Subtitle 2"/>
          <p:cNvSpPr>
            <a:spLocks noGrp="1"/>
          </p:cNvSpPr>
          <p:nvPr>
            <p:ph type="subTitle" idx="1"/>
          </p:nvPr>
        </p:nvSpPr>
        <p:spPr>
          <a:xfrm>
            <a:off x="6568170" y="4190686"/>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endParaRPr lang="en-GB" noProof="0"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8116" y="407091"/>
            <a:ext cx="2426400" cy="583988"/>
          </a:xfrm>
          <a:prstGeom prst="rect">
            <a:avLst/>
          </a:prstGeom>
        </p:spPr>
      </p:pic>
      <p:pic>
        <p:nvPicPr>
          <p:cNvPr id="12" name="Picture 11"/>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83534" y="3303926"/>
            <a:ext cx="5305716" cy="6066201"/>
          </a:xfrm>
          <a:prstGeom prst="rect">
            <a:avLst/>
          </a:prstGeom>
        </p:spPr>
      </p:pic>
    </p:spTree>
    <p:extLst>
      <p:ext uri="{BB962C8B-B14F-4D97-AF65-F5344CB8AC3E}">
        <p14:creationId xmlns:p14="http://schemas.microsoft.com/office/powerpoint/2010/main" val="7506796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74695"/>
          </a:xfrm>
        </p:spPr>
        <p:txBody>
          <a:bodyPr>
            <a:noAutofit/>
          </a:bodyPr>
          <a:lstStyle/>
          <a:p>
            <a:r>
              <a:rPr lang="en-GB" noProof="0" dirty="0"/>
              <a:t>Click to edit Master title style</a:t>
            </a:r>
          </a:p>
        </p:txBody>
      </p:sp>
    </p:spTree>
    <p:extLst>
      <p:ext uri="{BB962C8B-B14F-4D97-AF65-F5344CB8AC3E}">
        <p14:creationId xmlns:p14="http://schemas.microsoft.com/office/powerpoint/2010/main" val="173807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F3F6F8"/>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GB" noProof="0" dirty="0"/>
              <a:t>Click to edit Master title style</a:t>
            </a:r>
          </a:p>
        </p:txBody>
      </p:sp>
    </p:spTree>
    <p:extLst>
      <p:ext uri="{BB962C8B-B14F-4D97-AF65-F5344CB8AC3E}">
        <p14:creationId xmlns:p14="http://schemas.microsoft.com/office/powerpoint/2010/main" val="234576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GB" noProof="0" dirty="0"/>
              <a:t>Click to edit Master title style</a:t>
            </a:r>
          </a:p>
        </p:txBody>
      </p:sp>
      <p:sp>
        <p:nvSpPr>
          <p:cNvPr id="3" name="Content Placeholder 2"/>
          <p:cNvSpPr>
            <a:spLocks noGrp="1"/>
          </p:cNvSpPr>
          <p:nvPr>
            <p:ph idx="1"/>
          </p:nvPr>
        </p:nvSpPr>
        <p:spPr>
          <a:xfrm>
            <a:off x="381599" y="1688050"/>
            <a:ext cx="12241907" cy="6931843"/>
          </a:xfrm>
        </p:spPr>
        <p:txBody>
          <a:bodyPr>
            <a:noAutofit/>
          </a:bodyPr>
          <a:lstStyle>
            <a:lvl1pPr marL="0" indent="0">
              <a:lnSpc>
                <a:spcPts val="3600"/>
              </a:lnSpc>
              <a:spcAft>
                <a:spcPts val="800"/>
              </a:spcAft>
              <a:buNone/>
              <a:defRPr sz="2800"/>
            </a:lvl1pPr>
            <a:lvl2pPr marL="291600" indent="-291600">
              <a:lnSpc>
                <a:spcPts val="3600"/>
              </a:lnSpc>
              <a:spcAft>
                <a:spcPts val="800"/>
              </a:spcAft>
              <a:buFont typeface="Arial" charset="0"/>
              <a:buChar char="•"/>
              <a:defRPr sz="2800"/>
            </a:lvl2pPr>
            <a:lvl3pPr marL="658800" indent="-291600">
              <a:lnSpc>
                <a:spcPts val="3600"/>
              </a:lnSpc>
              <a:spcAft>
                <a:spcPts val="800"/>
              </a:spcAft>
              <a:buFont typeface=".HelveticaNeueDeskInterface-Regular" charset="0"/>
              <a:buChar char="–"/>
              <a:tabLst/>
              <a:defRPr sz="2800"/>
            </a:lvl3pPr>
            <a:lvl4pPr>
              <a:lnSpc>
                <a:spcPts val="3600"/>
              </a:lnSpc>
              <a:spcAft>
                <a:spcPts val="800"/>
              </a:spcAft>
              <a:defRPr sz="2800"/>
            </a:lvl4pPr>
            <a:lvl5pPr>
              <a:lnSpc>
                <a:spcPts val="3600"/>
              </a:lnSpc>
              <a:spcAft>
                <a:spcPts val="800"/>
              </a:spcAft>
              <a:defRPr sz="2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GB" noProof="0" dirty="0"/>
              <a:t>Click to edit Master subtitle style</a:t>
            </a:r>
          </a:p>
        </p:txBody>
      </p:sp>
    </p:spTree>
    <p:extLst>
      <p:ext uri="{BB962C8B-B14F-4D97-AF65-F5344CB8AC3E}">
        <p14:creationId xmlns:p14="http://schemas.microsoft.com/office/powerpoint/2010/main" val="1901130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 text ">
    <p:bg>
      <p:bgPr>
        <a:solidFill>
          <a:srgbClr val="F3F6F8"/>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0" name="Rectangle 19"/>
          <p:cNvSpPr/>
          <p:nvPr userDrawn="1"/>
        </p:nvSpPr>
        <p:spPr>
          <a:xfrm>
            <a:off x="4458181" y="3806142"/>
            <a:ext cx="4144102" cy="4927894"/>
          </a:xfrm>
          <a:prstGeom prst="rect">
            <a:avLst/>
          </a:prstGeom>
          <a:solidFill>
            <a:srgbClr val="E6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GB" noProof="0" dirty="0"/>
              <a:t>Click to edit Master title style</a:t>
            </a:r>
          </a:p>
        </p:txBody>
      </p:sp>
      <p:sp>
        <p:nvSpPr>
          <p:cNvPr id="4" name="Content Placeholder 2"/>
          <p:cNvSpPr>
            <a:spLocks noGrp="1"/>
          </p:cNvSpPr>
          <p:nvPr>
            <p:ph idx="1"/>
          </p:nvPr>
        </p:nvSpPr>
        <p:spPr>
          <a:xfrm>
            <a:off x="381599" y="1494000"/>
            <a:ext cx="8611929" cy="2205732"/>
          </a:xfrm>
        </p:spPr>
        <p:txBody>
          <a:bodyPr>
            <a:spAutoFit/>
          </a:bodyPr>
          <a:lstStyle>
            <a:lvl1pPr marL="0" indent="0">
              <a:lnSpc>
                <a:spcPts val="2800"/>
              </a:lnSpc>
              <a:spcAft>
                <a:spcPts val="800"/>
              </a:spcAft>
              <a:buNone/>
              <a:defRPr sz="2000"/>
            </a:lvl1pPr>
            <a:lvl2pPr marL="230400" indent="-230400">
              <a:lnSpc>
                <a:spcPts val="2800"/>
              </a:lnSpc>
              <a:spcAft>
                <a:spcPts val="800"/>
              </a:spcAft>
              <a:buFont typeface="Arial" charset="0"/>
              <a:buChar char="•"/>
              <a:defRPr sz="2000"/>
            </a:lvl2pPr>
            <a:lvl3pPr marL="460800" indent="-230400">
              <a:lnSpc>
                <a:spcPts val="2800"/>
              </a:lnSpc>
              <a:spcAft>
                <a:spcPts val="800"/>
              </a:spcAft>
              <a:buFont typeface=".HelveticaNeueDeskInterface-Regular" charset="0"/>
              <a:buChar char="–"/>
              <a:tabLst/>
              <a:defRPr sz="2000"/>
            </a:lvl3pPr>
            <a:lvl4pPr>
              <a:lnSpc>
                <a:spcPts val="2800"/>
              </a:lnSpc>
              <a:spcAft>
                <a:spcPts val="800"/>
              </a:spcAft>
              <a:defRPr sz="2000"/>
            </a:lvl4pPr>
            <a:lvl5pPr>
              <a:lnSpc>
                <a:spcPts val="2800"/>
              </a:lnSpc>
              <a:spcAft>
                <a:spcPts val="800"/>
              </a:spcAft>
              <a:defRPr sz="20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Text Placeholder 7"/>
          <p:cNvSpPr>
            <a:spLocks noGrp="1"/>
          </p:cNvSpPr>
          <p:nvPr>
            <p:ph type="body" sz="quarter" idx="11"/>
          </p:nvPr>
        </p:nvSpPr>
        <p:spPr>
          <a:xfrm>
            <a:off x="380988"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GB" noProof="0" dirty="0"/>
              <a:t>Click to edit Master text styles</a:t>
            </a:r>
          </a:p>
        </p:txBody>
      </p:sp>
      <p:sp>
        <p:nvSpPr>
          <p:cNvPr id="9" name="Text Placeholder 7"/>
          <p:cNvSpPr>
            <a:spLocks noGrp="1"/>
          </p:cNvSpPr>
          <p:nvPr>
            <p:ph type="body" sz="quarter" idx="12"/>
          </p:nvPr>
        </p:nvSpPr>
        <p:spPr>
          <a:xfrm>
            <a:off x="4458181"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GB" noProof="0" dirty="0"/>
              <a:t>Click to edit Master text styles</a:t>
            </a:r>
          </a:p>
        </p:txBody>
      </p:sp>
      <p:sp>
        <p:nvSpPr>
          <p:cNvPr id="10" name="Text Placeholder 7"/>
          <p:cNvSpPr>
            <a:spLocks noGrp="1"/>
          </p:cNvSpPr>
          <p:nvPr>
            <p:ph type="body" sz="quarter" idx="13"/>
          </p:nvPr>
        </p:nvSpPr>
        <p:spPr>
          <a:xfrm>
            <a:off x="8602283" y="3272962"/>
            <a:ext cx="407719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GB" noProof="0" dirty="0"/>
              <a:t>Click to edit Master text styles</a:t>
            </a:r>
          </a:p>
        </p:txBody>
      </p:sp>
      <p:sp>
        <p:nvSpPr>
          <p:cNvPr id="12" name="Text Placeholder 11"/>
          <p:cNvSpPr>
            <a:spLocks noGrp="1"/>
          </p:cNvSpPr>
          <p:nvPr>
            <p:ph type="body" sz="quarter" idx="14"/>
          </p:nvPr>
        </p:nvSpPr>
        <p:spPr>
          <a:xfrm>
            <a:off x="520941"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0400" indent="-230400">
              <a:lnSpc>
                <a:spcPts val="2600"/>
              </a:lnSpc>
              <a:spcAft>
                <a:spcPts val="800"/>
              </a:spcAft>
              <a:buFont typeface="Arial" charset="0"/>
              <a:buChar char="•"/>
              <a:defRPr sz="1800"/>
            </a:lvl3pPr>
            <a:lvl4pPr marL="464400" indent="-234000">
              <a:lnSpc>
                <a:spcPts val="2600"/>
              </a:lnSpc>
              <a:spcAft>
                <a:spcPts val="800"/>
              </a:spcAft>
              <a:buFont typeface=".HelveticaNeueDeskInterface-Regular" charset="0"/>
              <a:buChar char="–"/>
              <a:tabLst/>
              <a:defRPr sz="1800"/>
            </a:lvl4pPr>
            <a:lvl5pPr>
              <a:lnSpc>
                <a:spcPts val="2600"/>
              </a:lnSpc>
              <a:spcAft>
                <a:spcPts val="800"/>
              </a:spcAft>
              <a:defRPr sz="1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8" name="Text Placeholder 11"/>
          <p:cNvSpPr>
            <a:spLocks noGrp="1"/>
          </p:cNvSpPr>
          <p:nvPr>
            <p:ph type="body" sz="quarter" idx="15"/>
          </p:nvPr>
        </p:nvSpPr>
        <p:spPr>
          <a:xfrm>
            <a:off x="4629953"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0400" indent="-230400">
              <a:lnSpc>
                <a:spcPts val="2600"/>
              </a:lnSpc>
              <a:spcAft>
                <a:spcPts val="800"/>
              </a:spcAft>
              <a:buFont typeface="Arial" charset="0"/>
              <a:buChar char="•"/>
              <a:defRPr sz="1800"/>
            </a:lvl3pPr>
            <a:lvl4pPr marL="464400" indent="-234000">
              <a:lnSpc>
                <a:spcPts val="2600"/>
              </a:lnSpc>
              <a:spcAft>
                <a:spcPts val="800"/>
              </a:spcAft>
              <a:buFont typeface=".HelveticaNeueDeskInterface-Regular" charset="0"/>
              <a:buChar char="–"/>
              <a:tabLst/>
              <a:defRPr sz="1800"/>
            </a:lvl4pPr>
            <a:lvl5pPr>
              <a:lnSpc>
                <a:spcPts val="2600"/>
              </a:lnSpc>
              <a:spcAft>
                <a:spcPts val="800"/>
              </a:spcAft>
              <a:defRPr sz="1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9" name="Text Placeholder 11"/>
          <p:cNvSpPr>
            <a:spLocks noGrp="1"/>
          </p:cNvSpPr>
          <p:nvPr>
            <p:ph type="body" sz="quarter" idx="16"/>
          </p:nvPr>
        </p:nvSpPr>
        <p:spPr>
          <a:xfrm>
            <a:off x="8731096"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0400" indent="-230400">
              <a:lnSpc>
                <a:spcPts val="2600"/>
              </a:lnSpc>
              <a:spcAft>
                <a:spcPts val="800"/>
              </a:spcAft>
              <a:buFont typeface="Arial" charset="0"/>
              <a:buChar char="•"/>
              <a:defRPr sz="1800"/>
            </a:lvl3pPr>
            <a:lvl4pPr marL="464400" indent="-234000">
              <a:lnSpc>
                <a:spcPts val="2600"/>
              </a:lnSpc>
              <a:spcAft>
                <a:spcPts val="800"/>
              </a:spcAft>
              <a:buFont typeface=".HelveticaNeueDeskInterface-Regular" charset="0"/>
              <a:buChar char="–"/>
              <a:tabLst/>
              <a:defRPr sz="1800"/>
            </a:lvl4pPr>
            <a:lvl5pPr>
              <a:lnSpc>
                <a:spcPts val="2600"/>
              </a:lnSpc>
              <a:spcAft>
                <a:spcPts val="800"/>
              </a:spcAft>
              <a:defRPr sz="1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GB" noProof="0" dirty="0"/>
              <a:t>Click to edit Master subtitle style</a:t>
            </a:r>
          </a:p>
        </p:txBody>
      </p:sp>
      <p:cxnSp>
        <p:nvCxnSpPr>
          <p:cNvPr id="16" name="Straight Connector 15"/>
          <p:cNvCxnSpPr/>
          <p:nvPr userDrawn="1"/>
        </p:nvCxnSpPr>
        <p:spPr>
          <a:xfrm>
            <a:off x="380988" y="8734036"/>
            <a:ext cx="1229848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09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GB" noProof="0" dirty="0"/>
              <a:t>Click to edit Master title style</a:t>
            </a:r>
          </a:p>
        </p:txBody>
      </p:sp>
      <p:sp>
        <p:nvSpPr>
          <p:cNvPr id="3" name="Content Placeholder 2"/>
          <p:cNvSpPr>
            <a:spLocks noGrp="1"/>
          </p:cNvSpPr>
          <p:nvPr>
            <p:ph idx="1"/>
          </p:nvPr>
        </p:nvSpPr>
        <p:spPr>
          <a:xfrm>
            <a:off x="381599"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rial" charset="0"/>
              <a:buChar char="•"/>
              <a:defRPr sz="2800"/>
            </a:lvl3pPr>
            <a:lvl4pPr marL="658800" indent="-291600">
              <a:lnSpc>
                <a:spcPts val="3600"/>
              </a:lnSpc>
              <a:spcAft>
                <a:spcPts val="800"/>
              </a:spcAft>
              <a:buFont typeface=".HelveticaNeueDeskInterface-Regular" charset="0"/>
              <a:buChar char="–"/>
              <a:defRPr sz="2800"/>
            </a:lvl4pPr>
            <a:lvl5pPr>
              <a:lnSpc>
                <a:spcPts val="3600"/>
              </a:lnSpc>
              <a:spcAft>
                <a:spcPts val="800"/>
              </a:spcAft>
              <a:defRPr sz="2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7" name="Content Placeholder 2"/>
          <p:cNvSpPr>
            <a:spLocks noGrp="1"/>
          </p:cNvSpPr>
          <p:nvPr>
            <p:ph idx="11"/>
          </p:nvPr>
        </p:nvSpPr>
        <p:spPr>
          <a:xfrm>
            <a:off x="7118064"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rial" charset="0"/>
              <a:buChar char="•"/>
              <a:defRPr sz="2800"/>
            </a:lvl3pPr>
            <a:lvl4pPr marL="658800" indent="-291600">
              <a:lnSpc>
                <a:spcPts val="3600"/>
              </a:lnSpc>
              <a:spcAft>
                <a:spcPts val="800"/>
              </a:spcAft>
              <a:buFont typeface=".HelveticaNeueDeskInterface-Regular" charset="0"/>
              <a:buChar char="–"/>
              <a:defRPr sz="2800"/>
            </a:lvl4pPr>
            <a:lvl5pPr>
              <a:lnSpc>
                <a:spcPts val="3600"/>
              </a:lnSpc>
              <a:spcAft>
                <a:spcPts val="800"/>
              </a:spcAft>
              <a:defRPr sz="2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GB" noProof="0" dirty="0"/>
              <a:t>Click to edit Master subtitle style</a:t>
            </a:r>
          </a:p>
        </p:txBody>
      </p:sp>
    </p:spTree>
    <p:extLst>
      <p:ext uri="{BB962C8B-B14F-4D97-AF65-F5344CB8AC3E}">
        <p14:creationId xmlns:p14="http://schemas.microsoft.com/office/powerpoint/2010/main" val="192532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with image">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GB" noProof="0" dirty="0"/>
              <a:t>Click to edit Master title style</a:t>
            </a:r>
          </a:p>
        </p:txBody>
      </p:sp>
      <p:sp>
        <p:nvSpPr>
          <p:cNvPr id="3" name="Content Placeholder 2"/>
          <p:cNvSpPr>
            <a:spLocks noGrp="1"/>
          </p:cNvSpPr>
          <p:nvPr>
            <p:ph idx="1"/>
          </p:nvPr>
        </p:nvSpPr>
        <p:spPr>
          <a:xfrm>
            <a:off x="381599" y="1688050"/>
            <a:ext cx="6100224"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rial" charset="0"/>
              <a:buChar char="•"/>
              <a:defRPr sz="2800"/>
            </a:lvl3pPr>
            <a:lvl4pPr marL="658800" indent="-291600">
              <a:lnSpc>
                <a:spcPts val="3600"/>
              </a:lnSpc>
              <a:spcAft>
                <a:spcPts val="800"/>
              </a:spcAft>
              <a:buFont typeface=".HelveticaNeueDeskInterface-Regular" charset="0"/>
              <a:buChar char="–"/>
              <a:defRPr sz="2800"/>
            </a:lvl4pPr>
            <a:lvl5pPr>
              <a:lnSpc>
                <a:spcPts val="3600"/>
              </a:lnSpc>
              <a:spcAft>
                <a:spcPts val="800"/>
              </a:spcAft>
              <a:defRPr sz="2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8" name="Picture Placeholder 7"/>
          <p:cNvSpPr>
            <a:spLocks noGrp="1"/>
          </p:cNvSpPr>
          <p:nvPr>
            <p:ph type="pic" sz="quarter" idx="11"/>
          </p:nvPr>
        </p:nvSpPr>
        <p:spPr>
          <a:xfrm>
            <a:off x="6573998" y="1767812"/>
            <a:ext cx="6049508" cy="6971074"/>
          </a:xfrm>
        </p:spPr>
        <p:txBody>
          <a:bodyPr/>
          <a:lstStyle>
            <a:lvl1pPr marL="0" indent="0">
              <a:buNone/>
              <a:defRPr sz="2000"/>
            </a:lvl1pPr>
          </a:lstStyle>
          <a:p>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GB" noProof="0" dirty="0"/>
              <a:t>Click to edit Master subtitle style</a:t>
            </a:r>
          </a:p>
        </p:txBody>
      </p:sp>
    </p:spTree>
    <p:extLst>
      <p:ext uri="{BB962C8B-B14F-4D97-AF65-F5344CB8AC3E}">
        <p14:creationId xmlns:p14="http://schemas.microsoft.com/office/powerpoint/2010/main" val="1186994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p:bg>
      <p:bgPr>
        <a:solidFill>
          <a:srgbClr val="F3F6F8"/>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GB" noProof="0" dirty="0"/>
              <a:t>Click to edit Master title style</a:t>
            </a:r>
          </a:p>
        </p:txBody>
      </p:sp>
      <p:sp>
        <p:nvSpPr>
          <p:cNvPr id="5" name="Picture Placeholder 7"/>
          <p:cNvSpPr>
            <a:spLocks noGrp="1"/>
          </p:cNvSpPr>
          <p:nvPr>
            <p:ph type="pic" sz="quarter" idx="11"/>
          </p:nvPr>
        </p:nvSpPr>
        <p:spPr>
          <a:xfrm>
            <a:off x="381599" y="1013206"/>
            <a:ext cx="12242808" cy="7725600"/>
          </a:xfrm>
        </p:spPr>
        <p:txBody>
          <a:bodyPr/>
          <a:lstStyle>
            <a:lvl1pPr marL="0" indent="0">
              <a:buNone/>
              <a:defRPr sz="2000"/>
            </a:lvl1pPr>
          </a:lstStyle>
          <a:p>
            <a:endParaRPr lang="en-GB" noProof="0" dirty="0"/>
          </a:p>
        </p:txBody>
      </p:sp>
    </p:spTree>
    <p:extLst>
      <p:ext uri="{BB962C8B-B14F-4D97-AF65-F5344CB8AC3E}">
        <p14:creationId xmlns:p14="http://schemas.microsoft.com/office/powerpoint/2010/main" val="3183220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images and text">
    <p:bg>
      <p:bgPr>
        <a:solidFill>
          <a:srgbClr val="F3F6F8"/>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GB" noProof="0" dirty="0"/>
              <a:t>Click to edit Master title style</a:t>
            </a:r>
          </a:p>
        </p:txBody>
      </p:sp>
      <p:sp>
        <p:nvSpPr>
          <p:cNvPr id="5" name="Picture Placeholder 7"/>
          <p:cNvSpPr>
            <a:spLocks noGrp="1"/>
          </p:cNvSpPr>
          <p:nvPr>
            <p:ph type="pic" sz="quarter" idx="11"/>
          </p:nvPr>
        </p:nvSpPr>
        <p:spPr>
          <a:xfrm>
            <a:off x="381600" y="1774770"/>
            <a:ext cx="6058799" cy="3801600"/>
          </a:xfrm>
        </p:spPr>
        <p:txBody>
          <a:bodyPr/>
          <a:lstStyle>
            <a:lvl1pPr marL="0" indent="0">
              <a:buNone/>
              <a:defRPr sz="2000"/>
            </a:lvl1pPr>
          </a:lstStyle>
          <a:p>
            <a:endParaRPr lang="en-GB" noProof="0" dirty="0"/>
          </a:p>
        </p:txBody>
      </p:sp>
      <p:sp>
        <p:nvSpPr>
          <p:cNvPr id="7" name="Picture Placeholder 7"/>
          <p:cNvSpPr>
            <a:spLocks noGrp="1"/>
          </p:cNvSpPr>
          <p:nvPr>
            <p:ph type="pic" sz="quarter" idx="12"/>
          </p:nvPr>
        </p:nvSpPr>
        <p:spPr>
          <a:xfrm>
            <a:off x="6560990" y="1774770"/>
            <a:ext cx="6058799" cy="3801600"/>
          </a:xfrm>
        </p:spPr>
        <p:txBody>
          <a:bodyPr/>
          <a:lstStyle>
            <a:lvl1pPr marL="0" indent="0">
              <a:buNone/>
              <a:defRPr sz="2000"/>
            </a:lvl1pPr>
          </a:lstStyle>
          <a:p>
            <a:endParaRPr lang="en-GB" noProof="0" dirty="0"/>
          </a:p>
        </p:txBody>
      </p:sp>
      <p:sp>
        <p:nvSpPr>
          <p:cNvPr id="8" name="Content Placeholder 2"/>
          <p:cNvSpPr>
            <a:spLocks noGrp="1"/>
          </p:cNvSpPr>
          <p:nvPr>
            <p:ph idx="1"/>
          </p:nvPr>
        </p:nvSpPr>
        <p:spPr>
          <a:xfrm>
            <a:off x="381599"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rial" charset="0"/>
              <a:buChar char="•"/>
              <a:defRPr sz="2800"/>
            </a:lvl3pPr>
            <a:lvl4pPr>
              <a:lnSpc>
                <a:spcPts val="3600"/>
              </a:lnSpc>
              <a:spcAft>
                <a:spcPts val="800"/>
              </a:spcAft>
              <a:defRPr sz="2800"/>
            </a:lvl4pPr>
            <a:lvl5pPr>
              <a:lnSpc>
                <a:spcPts val="3600"/>
              </a:lnSpc>
              <a:spcAft>
                <a:spcPts val="800"/>
              </a:spcAft>
              <a:defRPr sz="2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9" name="Content Placeholder 2"/>
          <p:cNvSpPr>
            <a:spLocks noGrp="1"/>
          </p:cNvSpPr>
          <p:nvPr>
            <p:ph idx="13"/>
          </p:nvPr>
        </p:nvSpPr>
        <p:spPr>
          <a:xfrm>
            <a:off x="6560990"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rial" charset="0"/>
              <a:buChar char="•"/>
              <a:defRPr sz="2800"/>
            </a:lvl3pPr>
            <a:lvl4pPr>
              <a:lnSpc>
                <a:spcPts val="3600"/>
              </a:lnSpc>
              <a:spcAft>
                <a:spcPts val="800"/>
              </a:spcAft>
              <a:defRPr sz="2800"/>
            </a:lvl4pPr>
            <a:lvl5pPr>
              <a:lnSpc>
                <a:spcPts val="3600"/>
              </a:lnSpc>
              <a:spcAft>
                <a:spcPts val="800"/>
              </a:spcAft>
              <a:defRPr sz="2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0"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GB" noProof="0" dirty="0"/>
              <a:t>Click to edit Master subtitle style</a:t>
            </a:r>
          </a:p>
        </p:txBody>
      </p:sp>
    </p:spTree>
    <p:extLst>
      <p:ext uri="{BB962C8B-B14F-4D97-AF65-F5344CB8AC3E}">
        <p14:creationId xmlns:p14="http://schemas.microsoft.com/office/powerpoint/2010/main" val="1077683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images and text">
    <p:bg>
      <p:bgPr>
        <a:solidFill>
          <a:srgbClr val="F3F6F8"/>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GB" noProof="0" dirty="0"/>
              <a:t>Click to edit Master title style</a:t>
            </a:r>
          </a:p>
        </p:txBody>
      </p:sp>
      <p:sp>
        <p:nvSpPr>
          <p:cNvPr id="5" name="Picture Placeholder 7"/>
          <p:cNvSpPr>
            <a:spLocks noGrp="1"/>
          </p:cNvSpPr>
          <p:nvPr>
            <p:ph type="pic" sz="quarter" idx="11"/>
          </p:nvPr>
        </p:nvSpPr>
        <p:spPr>
          <a:xfrm>
            <a:off x="381601" y="1774770"/>
            <a:ext cx="2975058" cy="2253533"/>
          </a:xfrm>
        </p:spPr>
        <p:txBody>
          <a:bodyPr/>
          <a:lstStyle>
            <a:lvl1pPr marL="0" indent="0">
              <a:buNone/>
              <a:defRPr sz="1800"/>
            </a:lvl1pPr>
          </a:lstStyle>
          <a:p>
            <a:endParaRPr lang="en-GB" noProof="0" dirty="0"/>
          </a:p>
        </p:txBody>
      </p:sp>
      <p:sp>
        <p:nvSpPr>
          <p:cNvPr id="8" name="Content Placeholder 2"/>
          <p:cNvSpPr>
            <a:spLocks noGrp="1"/>
          </p:cNvSpPr>
          <p:nvPr>
            <p:ph idx="1"/>
          </p:nvPr>
        </p:nvSpPr>
        <p:spPr>
          <a:xfrm>
            <a:off x="3815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rial" charset="0"/>
              <a:buChar char="•"/>
              <a:defRPr sz="2800"/>
            </a:lvl3pPr>
            <a:lvl4pPr marL="658800" indent="-291600">
              <a:lnSpc>
                <a:spcPts val="3600"/>
              </a:lnSpc>
              <a:spcAft>
                <a:spcPts val="800"/>
              </a:spcAft>
              <a:buFont typeface=".HelveticaNeueDeskInterface-Regular" charset="0"/>
              <a:buChar char="–"/>
              <a:defRPr sz="2800"/>
            </a:lvl4pPr>
            <a:lvl5pPr>
              <a:lnSpc>
                <a:spcPts val="3600"/>
              </a:lnSpc>
              <a:spcAft>
                <a:spcPts val="800"/>
              </a:spcAft>
              <a:defRPr sz="2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0" name="Picture Placeholder 7"/>
          <p:cNvSpPr>
            <a:spLocks noGrp="1"/>
          </p:cNvSpPr>
          <p:nvPr>
            <p:ph type="pic" sz="quarter" idx="12"/>
          </p:nvPr>
        </p:nvSpPr>
        <p:spPr>
          <a:xfrm>
            <a:off x="3470550" y="1774770"/>
            <a:ext cx="2975058" cy="2253533"/>
          </a:xfrm>
        </p:spPr>
        <p:txBody>
          <a:bodyPr/>
          <a:lstStyle>
            <a:lvl1pPr marL="0" indent="0">
              <a:buNone/>
              <a:defRPr sz="1800"/>
            </a:lvl1pPr>
          </a:lstStyle>
          <a:p>
            <a:endParaRPr lang="en-GB" noProof="0" dirty="0"/>
          </a:p>
        </p:txBody>
      </p:sp>
      <p:sp>
        <p:nvSpPr>
          <p:cNvPr id="12" name="Picture Placeholder 7"/>
          <p:cNvSpPr>
            <a:spLocks noGrp="1"/>
          </p:cNvSpPr>
          <p:nvPr>
            <p:ph type="pic" sz="quarter" idx="14"/>
          </p:nvPr>
        </p:nvSpPr>
        <p:spPr>
          <a:xfrm>
            <a:off x="6559499" y="1774770"/>
            <a:ext cx="2975058" cy="2253533"/>
          </a:xfrm>
        </p:spPr>
        <p:txBody>
          <a:bodyPr/>
          <a:lstStyle>
            <a:lvl1pPr marL="0" indent="0">
              <a:buNone/>
              <a:defRPr sz="1800"/>
            </a:lvl1pPr>
          </a:lstStyle>
          <a:p>
            <a:endParaRPr lang="en-GB" noProof="0" dirty="0"/>
          </a:p>
        </p:txBody>
      </p:sp>
      <p:sp>
        <p:nvSpPr>
          <p:cNvPr id="14" name="Picture Placeholder 7"/>
          <p:cNvSpPr>
            <a:spLocks noGrp="1"/>
          </p:cNvSpPr>
          <p:nvPr>
            <p:ph type="pic" sz="quarter" idx="15"/>
          </p:nvPr>
        </p:nvSpPr>
        <p:spPr>
          <a:xfrm>
            <a:off x="9648448" y="1774770"/>
            <a:ext cx="2975058" cy="2253533"/>
          </a:xfrm>
        </p:spPr>
        <p:txBody>
          <a:bodyPr/>
          <a:lstStyle>
            <a:lvl1pPr marL="0" indent="0">
              <a:buNone/>
              <a:defRPr sz="1800"/>
            </a:lvl1pPr>
          </a:lstStyle>
          <a:p>
            <a:endParaRPr lang="en-GB" noProof="0" dirty="0"/>
          </a:p>
        </p:txBody>
      </p:sp>
      <p:sp>
        <p:nvSpPr>
          <p:cNvPr id="13" name="Content Placeholder 2"/>
          <p:cNvSpPr>
            <a:spLocks noGrp="1"/>
          </p:cNvSpPr>
          <p:nvPr>
            <p:ph idx="19"/>
          </p:nvPr>
        </p:nvSpPr>
        <p:spPr>
          <a:xfrm>
            <a:off x="3470550"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rial" charset="0"/>
              <a:buChar char="•"/>
              <a:defRPr sz="2800"/>
            </a:lvl3pPr>
            <a:lvl4pPr marL="658800" indent="-291600">
              <a:lnSpc>
                <a:spcPts val="3600"/>
              </a:lnSpc>
              <a:spcAft>
                <a:spcPts val="800"/>
              </a:spcAft>
              <a:buFont typeface=".HelveticaNeueDeskInterface-Regular" charset="0"/>
              <a:buChar char="–"/>
              <a:defRPr sz="2800"/>
            </a:lvl4pPr>
            <a:lvl5pPr>
              <a:lnSpc>
                <a:spcPts val="3600"/>
              </a:lnSpc>
              <a:spcAft>
                <a:spcPts val="800"/>
              </a:spcAft>
              <a:defRPr sz="2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8" name="Content Placeholder 2"/>
          <p:cNvSpPr>
            <a:spLocks noGrp="1"/>
          </p:cNvSpPr>
          <p:nvPr>
            <p:ph idx="20"/>
          </p:nvPr>
        </p:nvSpPr>
        <p:spPr>
          <a:xfrm>
            <a:off x="65594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rial" charset="0"/>
              <a:buChar char="•"/>
              <a:defRPr sz="2800"/>
            </a:lvl3pPr>
            <a:lvl4pPr marL="658800" indent="-291600">
              <a:lnSpc>
                <a:spcPts val="3600"/>
              </a:lnSpc>
              <a:spcAft>
                <a:spcPts val="800"/>
              </a:spcAft>
              <a:buFont typeface=".HelveticaNeueDeskInterface-Regular" charset="0"/>
              <a:buChar char="–"/>
              <a:defRPr sz="2800"/>
            </a:lvl4pPr>
            <a:lvl5pPr>
              <a:lnSpc>
                <a:spcPts val="3600"/>
              </a:lnSpc>
              <a:spcAft>
                <a:spcPts val="800"/>
              </a:spcAft>
              <a:defRPr sz="2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9" name="Content Placeholder 2"/>
          <p:cNvSpPr>
            <a:spLocks noGrp="1"/>
          </p:cNvSpPr>
          <p:nvPr>
            <p:ph idx="21"/>
          </p:nvPr>
        </p:nvSpPr>
        <p:spPr>
          <a:xfrm>
            <a:off x="9648448"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rial" charset="0"/>
              <a:buChar char="•"/>
              <a:defRPr sz="2800"/>
            </a:lvl3pPr>
            <a:lvl4pPr marL="658800" indent="-291600">
              <a:lnSpc>
                <a:spcPts val="3600"/>
              </a:lnSpc>
              <a:spcAft>
                <a:spcPts val="800"/>
              </a:spcAft>
              <a:buFont typeface=".HelveticaNeueDeskInterface-Regular" charset="0"/>
              <a:buChar char="–"/>
              <a:defRPr sz="2800"/>
            </a:lvl4pPr>
            <a:lvl5pPr>
              <a:lnSpc>
                <a:spcPts val="3600"/>
              </a:lnSpc>
              <a:spcAft>
                <a:spcPts val="800"/>
              </a:spcAft>
              <a:defRPr sz="2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GB" noProof="0" dirty="0"/>
              <a:t>Click to edit Master subtitle style</a:t>
            </a:r>
          </a:p>
        </p:txBody>
      </p:sp>
    </p:spTree>
    <p:extLst>
      <p:ext uri="{BB962C8B-B14F-4D97-AF65-F5344CB8AC3E}">
        <p14:creationId xmlns:p14="http://schemas.microsoft.com/office/powerpoint/2010/main" val="482417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047641"/>
          </a:xfrm>
        </p:spPr>
        <p:txBody>
          <a:bodyPr anchor="ctr">
            <a:noAutofit/>
          </a:bodyPr>
          <a:lstStyle/>
          <a:p>
            <a:r>
              <a:rPr lang="en-GB" noProof="0" dirty="0"/>
              <a:t>Click to edit Master title style</a:t>
            </a:r>
          </a:p>
        </p:txBody>
      </p:sp>
    </p:spTree>
    <p:extLst>
      <p:ext uri="{BB962C8B-B14F-4D97-AF65-F5344CB8AC3E}">
        <p14:creationId xmlns:p14="http://schemas.microsoft.com/office/powerpoint/2010/main" val="1690492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 coloured ">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endParaRPr lang="en-GB" noProof="0" dirty="0"/>
          </a:p>
        </p:txBody>
      </p:sp>
      <p:sp>
        <p:nvSpPr>
          <p:cNvPr id="3" name="Subtitle 2"/>
          <p:cNvSpPr>
            <a:spLocks noGrp="1"/>
          </p:cNvSpPr>
          <p:nvPr>
            <p:ph type="subTitle" idx="1"/>
          </p:nvPr>
        </p:nvSpPr>
        <p:spPr>
          <a:xfrm>
            <a:off x="6564038" y="4180250"/>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endParaRPr lang="en-GB" noProof="0" dirty="0"/>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94318" y="3303926"/>
            <a:ext cx="5284147" cy="6066201"/>
          </a:xfrm>
          <a:prstGeom prst="rect">
            <a:avLst/>
          </a:prstGeom>
        </p:spPr>
      </p:pic>
    </p:spTree>
    <p:extLst>
      <p:ext uri="{BB962C8B-B14F-4D97-AF65-F5344CB8AC3E}">
        <p14:creationId xmlns:p14="http://schemas.microsoft.com/office/powerpoint/2010/main" val="15399424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mpty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8574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mpty white">
    <p:bg>
      <p:bgPr>
        <a:solidFill>
          <a:srgbClr val="F3F6F8"/>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Tree>
    <p:extLst>
      <p:ext uri="{BB962C8B-B14F-4D97-AF65-F5344CB8AC3E}">
        <p14:creationId xmlns:p14="http://schemas.microsoft.com/office/powerpoint/2010/main" val="9176096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only">
    <p:bg>
      <p:bgPr>
        <a:solidFill>
          <a:srgbClr val="F3F6F8"/>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5" name="Picture Placeholder 4"/>
          <p:cNvSpPr>
            <a:spLocks noGrp="1"/>
          </p:cNvSpPr>
          <p:nvPr>
            <p:ph type="pic" sz="quarter" idx="10"/>
          </p:nvPr>
        </p:nvSpPr>
        <p:spPr>
          <a:xfrm>
            <a:off x="381600" y="381599"/>
            <a:ext cx="12243600" cy="8359200"/>
          </a:xfrm>
        </p:spPr>
        <p:txBody>
          <a:bodyPr/>
          <a:lstStyle>
            <a:lvl1pPr marL="0" indent="0">
              <a:buNone/>
              <a:defRPr sz="2000"/>
            </a:lvl1pPr>
          </a:lstStyle>
          <a:p>
            <a:endParaRPr lang="en-GB" noProof="0" dirty="0"/>
          </a:p>
        </p:txBody>
      </p:sp>
    </p:spTree>
    <p:extLst>
      <p:ext uri="{BB962C8B-B14F-4D97-AF65-F5344CB8AC3E}">
        <p14:creationId xmlns:p14="http://schemas.microsoft.com/office/powerpoint/2010/main" val="582187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s 2">
    <p:bg>
      <p:bgPr>
        <a:solidFill>
          <a:srgbClr val="F3F6F8"/>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8359200"/>
          </a:xfrm>
        </p:spPr>
        <p:txBody>
          <a:bodyPr/>
          <a:lstStyle>
            <a:lvl1pPr marL="0" indent="0">
              <a:buNone/>
              <a:defRPr sz="2000"/>
            </a:lvl1pPr>
          </a:lstStyle>
          <a:p>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endParaRPr lang="en-GB" noProof="0" dirty="0"/>
          </a:p>
        </p:txBody>
      </p:sp>
    </p:spTree>
    <p:extLst>
      <p:ext uri="{BB962C8B-B14F-4D97-AF65-F5344CB8AC3E}">
        <p14:creationId xmlns:p14="http://schemas.microsoft.com/office/powerpoint/2010/main" val="9591717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s 3">
    <p:bg>
      <p:bgPr>
        <a:solidFill>
          <a:srgbClr val="F3F6F8"/>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4100400"/>
          </a:xfrm>
        </p:spPr>
        <p:txBody>
          <a:bodyPr/>
          <a:lstStyle>
            <a:lvl1pPr marL="0" indent="0">
              <a:buNone/>
              <a:defRPr sz="2000"/>
            </a:lvl1pPr>
          </a:lstStyle>
          <a:p>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endParaRPr lang="en-GB" noProof="0" dirty="0"/>
          </a:p>
        </p:txBody>
      </p:sp>
      <p:sp>
        <p:nvSpPr>
          <p:cNvPr id="9" name="Picture Placeholder 4"/>
          <p:cNvSpPr>
            <a:spLocks noGrp="1"/>
          </p:cNvSpPr>
          <p:nvPr>
            <p:ph type="pic" sz="quarter" idx="12"/>
          </p:nvPr>
        </p:nvSpPr>
        <p:spPr>
          <a:xfrm>
            <a:off x="6565609" y="4640399"/>
            <a:ext cx="6058799" cy="4100400"/>
          </a:xfrm>
        </p:spPr>
        <p:txBody>
          <a:bodyPr/>
          <a:lstStyle>
            <a:lvl1pPr marL="0" indent="0">
              <a:buNone/>
              <a:defRPr sz="2000"/>
            </a:lvl1pPr>
          </a:lstStyle>
          <a:p>
            <a:endParaRPr lang="en-GB" noProof="0" dirty="0"/>
          </a:p>
        </p:txBody>
      </p:sp>
    </p:spTree>
    <p:extLst>
      <p:ext uri="{BB962C8B-B14F-4D97-AF65-F5344CB8AC3E}">
        <p14:creationId xmlns:p14="http://schemas.microsoft.com/office/powerpoint/2010/main" val="17279181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image">
    <p:bg>
      <p:bgPr>
        <a:solidFill>
          <a:srgbClr val="F3F6F8"/>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GB" noProof="0" dirty="0"/>
              <a:t>Click to edit Master title style</a:t>
            </a:r>
          </a:p>
        </p:txBody>
      </p:sp>
      <p:sp>
        <p:nvSpPr>
          <p:cNvPr id="5" name="Picture Placeholder 7"/>
          <p:cNvSpPr>
            <a:spLocks noGrp="1"/>
          </p:cNvSpPr>
          <p:nvPr>
            <p:ph type="pic" sz="quarter" idx="11"/>
          </p:nvPr>
        </p:nvSpPr>
        <p:spPr>
          <a:xfrm>
            <a:off x="381599" y="1141198"/>
            <a:ext cx="12242808" cy="7210800"/>
          </a:xfrm>
        </p:spPr>
        <p:txBody>
          <a:bodyPr/>
          <a:lstStyle>
            <a:lvl1pPr marL="0" indent="0">
              <a:buNone/>
              <a:defRPr sz="2000"/>
            </a:lvl1pPr>
          </a:lstStyle>
          <a:p>
            <a:endParaRPr lang="en-GB" noProof="0" dirty="0"/>
          </a:p>
        </p:txBody>
      </p:sp>
      <p:sp>
        <p:nvSpPr>
          <p:cNvPr id="8" name="Text Placeholder 6"/>
          <p:cNvSpPr>
            <a:spLocks noGrp="1"/>
          </p:cNvSpPr>
          <p:nvPr>
            <p:ph type="body" sz="quarter" idx="12"/>
          </p:nvPr>
        </p:nvSpPr>
        <p:spPr>
          <a:xfrm>
            <a:off x="381598" y="8539021"/>
            <a:ext cx="12242202" cy="454025"/>
          </a:xfrm>
        </p:spPr>
        <p:txBody>
          <a:bodyPr/>
          <a:lstStyle>
            <a:lvl1pPr marL="0" indent="0">
              <a:lnSpc>
                <a:spcPts val="2600"/>
              </a:lnSpc>
              <a:buNone/>
              <a:defRPr sz="2000" b="1"/>
            </a:lvl1pPr>
          </a:lstStyle>
          <a:p>
            <a:pPr lvl="0"/>
            <a:r>
              <a:rPr lang="en-GB" dirty="0"/>
              <a:t>Click to edit Master text styles</a:t>
            </a:r>
          </a:p>
        </p:txBody>
      </p:sp>
    </p:spTree>
    <p:extLst>
      <p:ext uri="{BB962C8B-B14F-4D97-AF65-F5344CB8AC3E}">
        <p14:creationId xmlns:p14="http://schemas.microsoft.com/office/powerpoint/2010/main" val="1892580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2 images">
    <p:bg>
      <p:bgPr>
        <a:solidFill>
          <a:srgbClr val="F3F6F8"/>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GB" noProof="0" dirty="0"/>
              <a:t>Click to edit Master title style</a:t>
            </a:r>
          </a:p>
        </p:txBody>
      </p:sp>
      <p:sp>
        <p:nvSpPr>
          <p:cNvPr id="5" name="Picture Placeholder 7"/>
          <p:cNvSpPr>
            <a:spLocks noGrp="1"/>
          </p:cNvSpPr>
          <p:nvPr>
            <p:ph type="pic" sz="quarter" idx="11"/>
          </p:nvPr>
        </p:nvSpPr>
        <p:spPr>
          <a:xfrm>
            <a:off x="381599" y="1141201"/>
            <a:ext cx="6058800" cy="7210800"/>
          </a:xfrm>
        </p:spPr>
        <p:txBody>
          <a:bodyPr/>
          <a:lstStyle>
            <a:lvl1pPr marL="0" indent="0">
              <a:buNone/>
              <a:defRPr sz="2000"/>
            </a:lvl1pPr>
          </a:lstStyle>
          <a:p>
            <a:endParaRPr lang="en-GB" noProof="0" dirty="0"/>
          </a:p>
        </p:txBody>
      </p:sp>
      <p:sp>
        <p:nvSpPr>
          <p:cNvPr id="8" name="Picture Placeholder 7"/>
          <p:cNvSpPr>
            <a:spLocks noGrp="1"/>
          </p:cNvSpPr>
          <p:nvPr>
            <p:ph type="pic" sz="quarter" idx="13"/>
          </p:nvPr>
        </p:nvSpPr>
        <p:spPr>
          <a:xfrm>
            <a:off x="6565000" y="1141201"/>
            <a:ext cx="6058800" cy="7212224"/>
          </a:xfrm>
        </p:spPr>
        <p:txBody>
          <a:bodyPr/>
          <a:lstStyle>
            <a:lvl1pPr marL="0" indent="0">
              <a:buNone/>
              <a:defRPr sz="2000"/>
            </a:lvl1pPr>
          </a:lstStyle>
          <a:p>
            <a:endParaRPr lang="en-GB" noProof="0" dirty="0"/>
          </a:p>
        </p:txBody>
      </p:sp>
      <p:sp>
        <p:nvSpPr>
          <p:cNvPr id="6" name="Text Placeholder 6"/>
          <p:cNvSpPr>
            <a:spLocks noGrp="1"/>
          </p:cNvSpPr>
          <p:nvPr>
            <p:ph type="body" sz="quarter" idx="12"/>
          </p:nvPr>
        </p:nvSpPr>
        <p:spPr>
          <a:xfrm>
            <a:off x="381598" y="8539021"/>
            <a:ext cx="6058801" cy="454025"/>
          </a:xfrm>
        </p:spPr>
        <p:txBody>
          <a:bodyPr/>
          <a:lstStyle>
            <a:lvl1pPr marL="0" indent="0">
              <a:lnSpc>
                <a:spcPts val="2600"/>
              </a:lnSpc>
              <a:buNone/>
              <a:defRPr sz="2000" b="1"/>
            </a:lvl1pPr>
          </a:lstStyle>
          <a:p>
            <a:pPr lvl="0"/>
            <a:r>
              <a:rPr lang="en-GB" dirty="0"/>
              <a:t>Click to edit Master text styles</a:t>
            </a:r>
          </a:p>
        </p:txBody>
      </p:sp>
      <p:sp>
        <p:nvSpPr>
          <p:cNvPr id="7" name="Text Placeholder 6"/>
          <p:cNvSpPr>
            <a:spLocks noGrp="1"/>
          </p:cNvSpPr>
          <p:nvPr>
            <p:ph type="body" sz="quarter" idx="14"/>
          </p:nvPr>
        </p:nvSpPr>
        <p:spPr>
          <a:xfrm>
            <a:off x="6564999" y="8539021"/>
            <a:ext cx="6058801" cy="454025"/>
          </a:xfrm>
        </p:spPr>
        <p:txBody>
          <a:bodyPr/>
          <a:lstStyle>
            <a:lvl1pPr marL="0" indent="0">
              <a:lnSpc>
                <a:spcPts val="2600"/>
              </a:lnSpc>
              <a:buNone/>
              <a:defRPr sz="2000" b="1"/>
            </a:lvl1pPr>
          </a:lstStyle>
          <a:p>
            <a:pPr lvl="0"/>
            <a:r>
              <a:rPr lang="en-GB" dirty="0"/>
              <a:t>Click to edit Master text styles</a:t>
            </a:r>
          </a:p>
        </p:txBody>
      </p:sp>
    </p:spTree>
    <p:extLst>
      <p:ext uri="{BB962C8B-B14F-4D97-AF65-F5344CB8AC3E}">
        <p14:creationId xmlns:p14="http://schemas.microsoft.com/office/powerpoint/2010/main" val="3563411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3 images">
    <p:bg>
      <p:bgPr>
        <a:solidFill>
          <a:srgbClr val="F3F6F8"/>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6565000" y="1141201"/>
            <a:ext cx="6058800" cy="3352290"/>
          </a:xfrm>
        </p:spPr>
        <p:txBody>
          <a:bodyPr/>
          <a:lstStyle>
            <a:lvl1pPr marL="0" indent="0">
              <a:buNone/>
              <a:defRPr sz="2000"/>
            </a:lvl1pPr>
          </a:lstStyle>
          <a:p>
            <a:endParaRPr lang="en-GB" noProof="0" dirty="0"/>
          </a:p>
        </p:txBody>
      </p:sp>
      <p:sp>
        <p:nvSpPr>
          <p:cNvPr id="5" name="Picture Placeholder 7"/>
          <p:cNvSpPr>
            <a:spLocks noGrp="1"/>
          </p:cNvSpPr>
          <p:nvPr>
            <p:ph type="pic" sz="quarter" idx="11"/>
          </p:nvPr>
        </p:nvSpPr>
        <p:spPr>
          <a:xfrm>
            <a:off x="381599" y="1141200"/>
            <a:ext cx="6058800" cy="6838029"/>
          </a:xfrm>
        </p:spPr>
        <p:txBody>
          <a:bodyPr/>
          <a:lstStyle>
            <a:lvl1pPr marL="0" indent="0">
              <a:buNone/>
              <a:defRPr sz="2000"/>
            </a:lvl1pPr>
          </a:lstStyle>
          <a:p>
            <a:endParaRPr lang="en-GB" noProof="0" dirty="0"/>
          </a:p>
        </p:txBody>
      </p:sp>
      <p:sp>
        <p:nvSpPr>
          <p:cNvPr id="9" name="Picture Placeholder 7"/>
          <p:cNvSpPr>
            <a:spLocks noGrp="1"/>
          </p:cNvSpPr>
          <p:nvPr>
            <p:ph type="pic" sz="quarter" idx="14"/>
          </p:nvPr>
        </p:nvSpPr>
        <p:spPr>
          <a:xfrm>
            <a:off x="6565000" y="4627113"/>
            <a:ext cx="6058800" cy="3352116"/>
          </a:xfrm>
        </p:spPr>
        <p:txBody>
          <a:bodyPr/>
          <a:lstStyle>
            <a:lvl1pPr marL="0" indent="0">
              <a:buNone/>
              <a:defRPr sz="2000"/>
            </a:lvl1pPr>
          </a:lstStyle>
          <a:p>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GB" noProof="0" dirty="0"/>
              <a:t>Click to edit Master title style</a:t>
            </a:r>
          </a:p>
        </p:txBody>
      </p:sp>
      <p:sp>
        <p:nvSpPr>
          <p:cNvPr id="10" name="Text Placeholder 6"/>
          <p:cNvSpPr>
            <a:spLocks noGrp="1"/>
          </p:cNvSpPr>
          <p:nvPr>
            <p:ph type="body" sz="quarter" idx="12"/>
          </p:nvPr>
        </p:nvSpPr>
        <p:spPr>
          <a:xfrm>
            <a:off x="381598" y="8197209"/>
            <a:ext cx="6058801" cy="454025"/>
          </a:xfrm>
        </p:spPr>
        <p:txBody>
          <a:bodyPr/>
          <a:lstStyle>
            <a:lvl1pPr marL="0" indent="0">
              <a:lnSpc>
                <a:spcPts val="2600"/>
              </a:lnSpc>
              <a:buNone/>
              <a:defRPr sz="2000" b="1"/>
            </a:lvl1pPr>
          </a:lstStyle>
          <a:p>
            <a:pPr lvl="0"/>
            <a:r>
              <a:rPr lang="en-GB" dirty="0"/>
              <a:t>Click to edit Master text styles</a:t>
            </a:r>
          </a:p>
        </p:txBody>
      </p:sp>
      <p:sp>
        <p:nvSpPr>
          <p:cNvPr id="11" name="Text Placeholder 6"/>
          <p:cNvSpPr>
            <a:spLocks noGrp="1"/>
          </p:cNvSpPr>
          <p:nvPr>
            <p:ph type="body" sz="quarter" idx="15"/>
          </p:nvPr>
        </p:nvSpPr>
        <p:spPr>
          <a:xfrm>
            <a:off x="6564999" y="8197209"/>
            <a:ext cx="6058801" cy="454025"/>
          </a:xfrm>
        </p:spPr>
        <p:txBody>
          <a:bodyPr/>
          <a:lstStyle>
            <a:lvl1pPr marL="0" indent="0">
              <a:lnSpc>
                <a:spcPts val="2600"/>
              </a:lnSpc>
              <a:buNone/>
              <a:defRPr sz="2000" b="1"/>
            </a:lvl1pPr>
          </a:lstStyle>
          <a:p>
            <a:pPr lvl="0"/>
            <a:r>
              <a:rPr lang="en-GB" dirty="0"/>
              <a:t>Click to edit Master text styles</a:t>
            </a:r>
          </a:p>
        </p:txBody>
      </p:sp>
      <p:sp>
        <p:nvSpPr>
          <p:cNvPr id="12" name="Text Placeholder 6"/>
          <p:cNvSpPr>
            <a:spLocks noGrp="1"/>
          </p:cNvSpPr>
          <p:nvPr>
            <p:ph type="body" sz="quarter" idx="16"/>
          </p:nvPr>
        </p:nvSpPr>
        <p:spPr>
          <a:xfrm>
            <a:off x="6564999" y="8568575"/>
            <a:ext cx="6058801" cy="454025"/>
          </a:xfrm>
        </p:spPr>
        <p:txBody>
          <a:bodyPr/>
          <a:lstStyle>
            <a:lvl1pPr marL="0" indent="0">
              <a:lnSpc>
                <a:spcPts val="2600"/>
              </a:lnSpc>
              <a:buNone/>
              <a:defRPr sz="2000" b="1"/>
            </a:lvl1pPr>
          </a:lstStyle>
          <a:p>
            <a:pPr lvl="0"/>
            <a:r>
              <a:rPr lang="en-GB" dirty="0"/>
              <a:t>Click to edit Master text styles</a:t>
            </a:r>
          </a:p>
        </p:txBody>
      </p:sp>
    </p:spTree>
    <p:extLst>
      <p:ext uri="{BB962C8B-B14F-4D97-AF65-F5344CB8AC3E}">
        <p14:creationId xmlns:p14="http://schemas.microsoft.com/office/powerpoint/2010/main" val="738311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udy">
    <p:bg>
      <p:bgPr>
        <a:solidFill>
          <a:srgbClr val="F3F6F8"/>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9038200" y="1141199"/>
            <a:ext cx="3585600" cy="5192172"/>
          </a:xfrm>
        </p:spPr>
        <p:txBody>
          <a:bodyPr/>
          <a:lstStyle>
            <a:lvl1pPr marL="0" indent="0">
              <a:buNone/>
              <a:defRPr sz="2000"/>
            </a:lvl1pPr>
          </a:lstStyle>
          <a:p>
            <a:endParaRPr lang="en-GB" noProof="0" dirty="0"/>
          </a:p>
        </p:txBody>
      </p:sp>
      <p:sp>
        <p:nvSpPr>
          <p:cNvPr id="5" name="Picture Placeholder 7"/>
          <p:cNvSpPr>
            <a:spLocks noGrp="1"/>
          </p:cNvSpPr>
          <p:nvPr>
            <p:ph type="pic" sz="quarter" idx="11"/>
          </p:nvPr>
        </p:nvSpPr>
        <p:spPr>
          <a:xfrm>
            <a:off x="381599" y="1141200"/>
            <a:ext cx="3585600" cy="4431600"/>
          </a:xfrm>
        </p:spPr>
        <p:txBody>
          <a:bodyPr/>
          <a:lstStyle>
            <a:lvl1pPr marL="0" indent="0">
              <a:buNone/>
              <a:defRPr sz="2000"/>
            </a:lvl1pPr>
          </a:lstStyle>
          <a:p>
            <a:endParaRPr lang="en-GB" noProof="0" dirty="0"/>
          </a:p>
        </p:txBody>
      </p:sp>
      <p:sp>
        <p:nvSpPr>
          <p:cNvPr id="9" name="Picture Placeholder 7"/>
          <p:cNvSpPr>
            <a:spLocks noGrp="1"/>
          </p:cNvSpPr>
          <p:nvPr>
            <p:ph type="pic" sz="quarter" idx="14"/>
          </p:nvPr>
        </p:nvSpPr>
        <p:spPr>
          <a:xfrm>
            <a:off x="9038200" y="6462000"/>
            <a:ext cx="3585600" cy="2278800"/>
          </a:xfrm>
        </p:spPr>
        <p:txBody>
          <a:bodyPr/>
          <a:lstStyle>
            <a:lvl1pPr marL="0" indent="0">
              <a:buNone/>
              <a:defRPr sz="2000"/>
            </a:lvl1pPr>
          </a:lstStyle>
          <a:p>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GB" noProof="0" dirty="0"/>
              <a:t>Click to edit Master title style</a:t>
            </a:r>
          </a:p>
        </p:txBody>
      </p:sp>
      <p:sp>
        <p:nvSpPr>
          <p:cNvPr id="12" name="Picture Placeholder 7"/>
          <p:cNvSpPr>
            <a:spLocks noGrp="1"/>
          </p:cNvSpPr>
          <p:nvPr>
            <p:ph type="pic" sz="quarter" idx="15"/>
          </p:nvPr>
        </p:nvSpPr>
        <p:spPr>
          <a:xfrm>
            <a:off x="381599" y="5702400"/>
            <a:ext cx="3585600" cy="3038400"/>
          </a:xfrm>
        </p:spPr>
        <p:txBody>
          <a:bodyPr/>
          <a:lstStyle>
            <a:lvl1pPr marL="0" indent="0">
              <a:buNone/>
              <a:defRPr sz="2000"/>
            </a:lvl1pPr>
          </a:lstStyle>
          <a:p>
            <a:endParaRPr lang="en-GB" noProof="0" dirty="0"/>
          </a:p>
        </p:txBody>
      </p:sp>
      <p:sp>
        <p:nvSpPr>
          <p:cNvPr id="13" name="Picture Placeholder 7"/>
          <p:cNvSpPr>
            <a:spLocks noGrp="1"/>
          </p:cNvSpPr>
          <p:nvPr>
            <p:ph type="pic" sz="quarter" idx="16"/>
          </p:nvPr>
        </p:nvSpPr>
        <p:spPr>
          <a:xfrm>
            <a:off x="4085497" y="1141201"/>
            <a:ext cx="4820400" cy="3671999"/>
          </a:xfrm>
        </p:spPr>
        <p:txBody>
          <a:bodyPr/>
          <a:lstStyle>
            <a:lvl1pPr marL="0" indent="0">
              <a:buNone/>
              <a:defRPr sz="2000"/>
            </a:lvl1pPr>
          </a:lstStyle>
          <a:p>
            <a:endParaRPr lang="en-GB" noProof="0" dirty="0"/>
          </a:p>
        </p:txBody>
      </p:sp>
      <p:sp>
        <p:nvSpPr>
          <p:cNvPr id="14" name="Picture Placeholder 7"/>
          <p:cNvSpPr>
            <a:spLocks noGrp="1"/>
          </p:cNvSpPr>
          <p:nvPr>
            <p:ph type="pic" sz="quarter" idx="17"/>
          </p:nvPr>
        </p:nvSpPr>
        <p:spPr>
          <a:xfrm>
            <a:off x="4085497" y="4942800"/>
            <a:ext cx="4820400" cy="3798000"/>
          </a:xfrm>
        </p:spPr>
        <p:txBody>
          <a:bodyPr/>
          <a:lstStyle>
            <a:lvl1pPr marL="0" indent="0">
              <a:buNone/>
              <a:defRPr sz="2000"/>
            </a:lvl1pPr>
          </a:lstStyle>
          <a:p>
            <a:endParaRPr lang="en-GB" noProof="0" dirty="0"/>
          </a:p>
        </p:txBody>
      </p:sp>
    </p:spTree>
    <p:extLst>
      <p:ext uri="{BB962C8B-B14F-4D97-AF65-F5344CB8AC3E}">
        <p14:creationId xmlns:p14="http://schemas.microsoft.com/office/powerpoint/2010/main" val="6254214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6827" y="1434162"/>
            <a:ext cx="10648788" cy="6279608"/>
          </a:xfrm>
        </p:spPr>
        <p:txBody>
          <a:bodyPr anchor="ctr"/>
          <a:lstStyle>
            <a:lvl1pPr marL="230188" indent="-219075">
              <a:lnSpc>
                <a:spcPts val="6000"/>
              </a:lnSpc>
              <a:spcAft>
                <a:spcPts val="1600"/>
              </a:spcAft>
              <a:buNone/>
              <a:tabLst/>
              <a:defRPr sz="5400">
                <a:solidFill>
                  <a:srgbClr val="2DBBAA"/>
                </a:solidFill>
              </a:defRPr>
            </a:lvl1pPr>
            <a:lvl2pPr marL="230188" indent="0">
              <a:lnSpc>
                <a:spcPts val="3600"/>
              </a:lnSpc>
              <a:spcAft>
                <a:spcPts val="1000"/>
              </a:spcAft>
              <a:buNone/>
              <a:tabLst/>
              <a:defRPr sz="2800"/>
            </a:lvl2pPr>
          </a:lstStyle>
          <a:p>
            <a:pPr lvl="0"/>
            <a:r>
              <a:rPr lang="en-GB" noProof="0" dirty="0"/>
              <a:t>“Click to edit </a:t>
            </a:r>
            <a:br>
              <a:rPr lang="en-GB" noProof="0" dirty="0"/>
            </a:br>
            <a:r>
              <a:rPr lang="en-GB" noProof="0" dirty="0"/>
              <a:t>Master text styles</a:t>
            </a:r>
          </a:p>
          <a:p>
            <a:pPr lvl="1"/>
            <a:r>
              <a:rPr lang="en-GB" noProof="0" dirty="0"/>
              <a:t>Second level</a:t>
            </a:r>
          </a:p>
        </p:txBody>
      </p:sp>
    </p:spTree>
    <p:extLst>
      <p:ext uri="{BB962C8B-B14F-4D97-AF65-F5344CB8AC3E}">
        <p14:creationId xmlns:p14="http://schemas.microsoft.com/office/powerpoint/2010/main" val="604969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endParaRPr lang="en-GB" noProof="0" dirty="0"/>
          </a:p>
        </p:txBody>
      </p:sp>
      <p:sp>
        <p:nvSpPr>
          <p:cNvPr id="3" name="Subtitle 2"/>
          <p:cNvSpPr>
            <a:spLocks noGrp="1"/>
          </p:cNvSpPr>
          <p:nvPr>
            <p:ph type="subTitle" idx="1"/>
          </p:nvPr>
        </p:nvSpPr>
        <p:spPr>
          <a:xfrm>
            <a:off x="6564038" y="4197614"/>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endParaRPr lang="en-GB" noProof="0"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94318" y="3316256"/>
            <a:ext cx="5284147"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9404725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3006388" cy="9118800"/>
          </a:xfrm>
        </p:spPr>
        <p:txBody>
          <a:bodyPr/>
          <a:lstStyle>
            <a:lvl1pPr marL="0" indent="0">
              <a:buNone/>
              <a:defRPr sz="2000"/>
            </a:lvl1pPr>
          </a:lstStyle>
          <a:p>
            <a:endParaRPr lang="en-GB" noProof="0" dirty="0"/>
          </a:p>
        </p:txBody>
      </p:sp>
    </p:spTree>
    <p:extLst>
      <p:ext uri="{BB962C8B-B14F-4D97-AF65-F5344CB8AC3E}">
        <p14:creationId xmlns:p14="http://schemas.microsoft.com/office/powerpoint/2010/main" val="21297683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and image">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3006388" cy="9118800"/>
          </a:xfrm>
        </p:spPr>
        <p:txBody>
          <a:bodyPr/>
          <a:lstStyle>
            <a:lvl1pPr marL="0" indent="0">
              <a:buNone/>
              <a:defRPr sz="2000"/>
            </a:lvl1pPr>
          </a:lstStyle>
          <a:p>
            <a:endParaRPr lang="en-GB" noProof="0" dirty="0"/>
          </a:p>
        </p:txBody>
      </p:sp>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bg1"/>
                </a:solidFill>
              </a:defRPr>
            </a:lvl1pPr>
          </a:lstStyle>
          <a:p>
            <a:r>
              <a:rPr lang="en-GB" noProof="0" dirty="0"/>
              <a:t>Click to edit Master title style</a:t>
            </a:r>
          </a:p>
        </p:txBody>
      </p:sp>
    </p:spTree>
    <p:extLst>
      <p:ext uri="{BB962C8B-B14F-4D97-AF65-F5344CB8AC3E}">
        <p14:creationId xmlns:p14="http://schemas.microsoft.com/office/powerpoint/2010/main" val="2125285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and image dark">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3006388" cy="9118800"/>
          </a:xfrm>
        </p:spPr>
        <p:txBody>
          <a:bodyPr/>
          <a:lstStyle>
            <a:lvl1pPr marL="0" indent="0">
              <a:buNone/>
              <a:defRPr sz="2000"/>
            </a:lvl1pPr>
          </a:lstStyle>
          <a:p>
            <a:endParaRPr lang="en-GB" noProof="0" dirty="0"/>
          </a:p>
        </p:txBody>
      </p:sp>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tx1"/>
                </a:solidFill>
              </a:defRPr>
            </a:lvl1pPr>
          </a:lstStyle>
          <a:p>
            <a:r>
              <a:rPr lang="en-GB" noProof="0" dirty="0"/>
              <a:t>Click to edit Master title style</a:t>
            </a:r>
          </a:p>
        </p:txBody>
      </p:sp>
    </p:spTree>
    <p:extLst>
      <p:ext uri="{BB962C8B-B14F-4D97-AF65-F5344CB8AC3E}">
        <p14:creationId xmlns:p14="http://schemas.microsoft.com/office/powerpoint/2010/main" val="5934432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people pictures">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GB" noProof="0" dirty="0"/>
              <a:t>Click to edit Master title style</a:t>
            </a:r>
          </a:p>
        </p:txBody>
      </p:sp>
      <p:sp>
        <p:nvSpPr>
          <p:cNvPr id="3" name="Content Placeholder 2"/>
          <p:cNvSpPr>
            <a:spLocks noGrp="1"/>
          </p:cNvSpPr>
          <p:nvPr>
            <p:ph idx="1"/>
          </p:nvPr>
        </p:nvSpPr>
        <p:spPr>
          <a:xfrm>
            <a:off x="940150" y="5089838"/>
            <a:ext cx="352299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rial" charset="0"/>
              <a:buChar char="•"/>
              <a:defRPr sz="2800"/>
            </a:lvl3pPr>
            <a:lvl4pPr marL="583200" indent="-291600">
              <a:lnSpc>
                <a:spcPts val="3600"/>
              </a:lnSpc>
              <a:spcAft>
                <a:spcPts val="0"/>
              </a:spcAft>
              <a:buFont typeface=".HelveticaNeueDeskInterface-Regular" charset="0"/>
              <a:buChar char="–"/>
              <a:defRPr sz="2800"/>
            </a:lvl4pPr>
            <a:lvl5pPr>
              <a:lnSpc>
                <a:spcPts val="3600"/>
              </a:lnSpc>
              <a:spcAft>
                <a:spcPts val="0"/>
              </a:spcAft>
              <a:defRPr sz="2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GB" noProof="0" dirty="0"/>
              <a:t>Click to edit Master subtitle style</a:t>
            </a:r>
          </a:p>
        </p:txBody>
      </p:sp>
      <p:sp>
        <p:nvSpPr>
          <p:cNvPr id="7" name="Picture Placeholder 6"/>
          <p:cNvSpPr>
            <a:spLocks noGrp="1" noChangeAspect="1"/>
          </p:cNvSpPr>
          <p:nvPr>
            <p:ph type="pic" sz="quarter" idx="11"/>
          </p:nvPr>
        </p:nvSpPr>
        <p:spPr>
          <a:xfrm>
            <a:off x="951040" y="2153209"/>
            <a:ext cx="2347200" cy="2380029"/>
          </a:xfrm>
          <a:prstGeom prst="ellipse">
            <a:avLst/>
          </a:prstGeom>
          <a:noFill/>
        </p:spPr>
        <p:txBody>
          <a:bodyPr/>
          <a:lstStyle>
            <a:lvl1pPr marL="0" indent="0">
              <a:lnSpc>
                <a:spcPct val="100000"/>
              </a:lnSpc>
              <a:spcAft>
                <a:spcPts val="0"/>
              </a:spcAft>
              <a:buNone/>
              <a:defRPr sz="1200"/>
            </a:lvl1pPr>
          </a:lstStyle>
          <a:p>
            <a:endParaRPr lang="en-GB" noProof="0" dirty="0"/>
          </a:p>
        </p:txBody>
      </p:sp>
      <p:sp>
        <p:nvSpPr>
          <p:cNvPr id="9" name="Content Placeholder 2"/>
          <p:cNvSpPr>
            <a:spLocks noGrp="1"/>
          </p:cNvSpPr>
          <p:nvPr>
            <p:ph idx="12"/>
          </p:nvPr>
        </p:nvSpPr>
        <p:spPr>
          <a:xfrm>
            <a:off x="5331299"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rial" charset="0"/>
              <a:buChar char="•"/>
              <a:defRPr sz="2800"/>
            </a:lvl3pPr>
            <a:lvl4pPr marL="583200" indent="-291600">
              <a:lnSpc>
                <a:spcPts val="3600"/>
              </a:lnSpc>
              <a:spcAft>
                <a:spcPts val="0"/>
              </a:spcAft>
              <a:buFont typeface=".HelveticaNeueDeskInterface-Regular" charset="0"/>
              <a:buChar char="–"/>
              <a:defRPr sz="2800"/>
            </a:lvl4pPr>
            <a:lvl5pPr>
              <a:lnSpc>
                <a:spcPts val="3600"/>
              </a:lnSpc>
              <a:spcAft>
                <a:spcPts val="0"/>
              </a:spcAft>
              <a:defRPr sz="2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0" name="Picture Placeholder 6"/>
          <p:cNvSpPr>
            <a:spLocks noGrp="1" noChangeAspect="1"/>
          </p:cNvSpPr>
          <p:nvPr>
            <p:ph type="pic" sz="quarter" idx="13"/>
          </p:nvPr>
        </p:nvSpPr>
        <p:spPr>
          <a:xfrm>
            <a:off x="5330542" y="2153209"/>
            <a:ext cx="2347200" cy="2380029"/>
          </a:xfrm>
          <a:prstGeom prst="ellipse">
            <a:avLst/>
          </a:prstGeom>
          <a:noFill/>
        </p:spPr>
        <p:txBody>
          <a:bodyPr/>
          <a:lstStyle>
            <a:lvl1pPr marL="0" indent="0">
              <a:lnSpc>
                <a:spcPct val="100000"/>
              </a:lnSpc>
              <a:spcAft>
                <a:spcPts val="0"/>
              </a:spcAft>
              <a:buNone/>
              <a:defRPr sz="1200"/>
            </a:lvl1pPr>
          </a:lstStyle>
          <a:p>
            <a:endParaRPr lang="en-GB" noProof="0" dirty="0"/>
          </a:p>
        </p:txBody>
      </p:sp>
      <p:sp>
        <p:nvSpPr>
          <p:cNvPr id="11" name="Content Placeholder 2"/>
          <p:cNvSpPr>
            <a:spLocks noGrp="1"/>
          </p:cNvSpPr>
          <p:nvPr>
            <p:ph idx="14"/>
          </p:nvPr>
        </p:nvSpPr>
        <p:spPr>
          <a:xfrm>
            <a:off x="9600498"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rial" charset="0"/>
              <a:buChar char="•"/>
              <a:defRPr sz="2800"/>
            </a:lvl3pPr>
            <a:lvl4pPr marL="583200" indent="-291600">
              <a:lnSpc>
                <a:spcPts val="3600"/>
              </a:lnSpc>
              <a:spcAft>
                <a:spcPts val="0"/>
              </a:spcAft>
              <a:buFont typeface=".HelveticaNeueDeskInterface-Regular" charset="0"/>
              <a:buChar char="–"/>
              <a:defRPr sz="2800"/>
            </a:lvl4pPr>
            <a:lvl5pPr>
              <a:lnSpc>
                <a:spcPts val="3600"/>
              </a:lnSpc>
              <a:spcAft>
                <a:spcPts val="0"/>
              </a:spcAft>
              <a:defRPr sz="2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2" name="Picture Placeholder 6"/>
          <p:cNvSpPr>
            <a:spLocks noGrp="1" noChangeAspect="1"/>
          </p:cNvSpPr>
          <p:nvPr>
            <p:ph type="pic" sz="quarter" idx="15"/>
          </p:nvPr>
        </p:nvSpPr>
        <p:spPr>
          <a:xfrm>
            <a:off x="9578726" y="2153209"/>
            <a:ext cx="2347200" cy="2380029"/>
          </a:xfrm>
          <a:prstGeom prst="ellipse">
            <a:avLst/>
          </a:prstGeom>
          <a:noFill/>
        </p:spPr>
        <p:txBody>
          <a:bodyPr/>
          <a:lstStyle>
            <a:lvl1pPr marL="0" indent="0">
              <a:lnSpc>
                <a:spcPct val="100000"/>
              </a:lnSpc>
              <a:spcAft>
                <a:spcPts val="0"/>
              </a:spcAft>
              <a:buNone/>
              <a:defRPr sz="1200"/>
            </a:lvl1pPr>
          </a:lstStyle>
          <a:p>
            <a:endParaRPr lang="en-GB" noProof="0" dirty="0"/>
          </a:p>
        </p:txBody>
      </p:sp>
    </p:spTree>
    <p:extLst>
      <p:ext uri="{BB962C8B-B14F-4D97-AF65-F5344CB8AC3E}">
        <p14:creationId xmlns:p14="http://schemas.microsoft.com/office/powerpoint/2010/main" val="11305433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sub">
    <p:bg>
      <p:bgPr>
        <a:solidFill>
          <a:srgbClr val="F3F6F8"/>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GB" noProof="0" dirty="0"/>
              <a:t>Click to edit Master title style</a:t>
            </a:r>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GB" noProof="0" dirty="0"/>
              <a:t>Click to edit Master subtitle style</a:t>
            </a:r>
          </a:p>
        </p:txBody>
      </p:sp>
    </p:spTree>
    <p:extLst>
      <p:ext uri="{BB962C8B-B14F-4D97-AF65-F5344CB8AC3E}">
        <p14:creationId xmlns:p14="http://schemas.microsoft.com/office/powerpoint/2010/main" val="13556588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ub2">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GB" noProof="0" dirty="0"/>
              <a:t>Click to edit Master title style</a:t>
            </a:r>
          </a:p>
        </p:txBody>
      </p:sp>
      <p:sp>
        <p:nvSpPr>
          <p:cNvPr id="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GB" noProof="0" dirty="0"/>
              <a:t>Click to edit Master subtitle style</a:t>
            </a:r>
          </a:p>
        </p:txBody>
      </p:sp>
    </p:spTree>
    <p:extLst>
      <p:ext uri="{BB962C8B-B14F-4D97-AF65-F5344CB8AC3E}">
        <p14:creationId xmlns:p14="http://schemas.microsoft.com/office/powerpoint/2010/main" val="14122776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GB" noProof="0" dirty="0"/>
              <a:t>Click to edit Master title style</a:t>
            </a:r>
          </a:p>
        </p:txBody>
      </p:sp>
      <p:sp>
        <p:nvSpPr>
          <p:cNvPr id="3" name="Content Placeholder 2"/>
          <p:cNvSpPr>
            <a:spLocks noGrp="1"/>
          </p:cNvSpPr>
          <p:nvPr>
            <p:ph idx="1"/>
          </p:nvPr>
        </p:nvSpPr>
        <p:spPr>
          <a:xfrm>
            <a:off x="381599" y="3421009"/>
            <a:ext cx="6868287" cy="4730799"/>
          </a:xfrm>
        </p:spPr>
        <p:txBody>
          <a:bodyPr>
            <a:noAutofit/>
          </a:bodyPr>
          <a:lstStyle>
            <a:lvl1pPr marL="0" indent="0">
              <a:lnSpc>
                <a:spcPts val="3000"/>
              </a:lnSpc>
              <a:spcAft>
                <a:spcPts val="800"/>
              </a:spcAft>
              <a:buNone/>
              <a:defRPr sz="2800" b="1"/>
            </a:lvl1pPr>
            <a:lvl2pPr marL="292100" indent="-292100">
              <a:lnSpc>
                <a:spcPts val="3000"/>
              </a:lnSpc>
              <a:spcAft>
                <a:spcPts val="800"/>
              </a:spcAft>
              <a:buFont typeface="Arial" charset="0"/>
              <a:buChar char="•"/>
              <a:tabLst/>
              <a:defRPr sz="2800"/>
            </a:lvl2pPr>
            <a:lvl3pPr marL="583200" indent="-291600">
              <a:lnSpc>
                <a:spcPts val="3000"/>
              </a:lnSpc>
              <a:spcAft>
                <a:spcPts val="800"/>
              </a:spcAft>
              <a:buFont typeface=".HelveticaNeueDeskInterface-Regular" charset="0"/>
              <a:buChar char="–"/>
              <a:tabLst/>
              <a:defRPr sz="2800"/>
            </a:lvl3pPr>
            <a:lvl4pPr>
              <a:lnSpc>
                <a:spcPts val="2800"/>
              </a:lnSpc>
              <a:spcAft>
                <a:spcPts val="800"/>
              </a:spcAft>
              <a:defRPr sz="2200"/>
            </a:lvl4pPr>
            <a:lvl5pPr>
              <a:lnSpc>
                <a:spcPts val="3000"/>
              </a:lnSpc>
              <a:spcAft>
                <a:spcPts val="800"/>
              </a:spcAft>
              <a:defRPr sz="24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Content Placeholder 2"/>
          <p:cNvSpPr>
            <a:spLocks noGrp="1"/>
          </p:cNvSpPr>
          <p:nvPr>
            <p:ph idx="11"/>
          </p:nvPr>
        </p:nvSpPr>
        <p:spPr>
          <a:xfrm>
            <a:off x="381599" y="1686788"/>
            <a:ext cx="6868287" cy="1554122"/>
          </a:xfrm>
        </p:spPr>
        <p:txBody>
          <a:bodyPr>
            <a:noAutofit/>
          </a:bodyPr>
          <a:lstStyle>
            <a:lvl1pPr marL="0" indent="0">
              <a:lnSpc>
                <a:spcPts val="4000"/>
              </a:lnSpc>
              <a:spcAft>
                <a:spcPts val="0"/>
              </a:spcAft>
              <a:buNone/>
              <a:defRPr sz="3200" b="0">
                <a:solidFill>
                  <a:schemeClr val="accent4"/>
                </a:solidFill>
              </a:defRPr>
            </a:lvl1pPr>
            <a:lvl2pPr marL="230400" indent="-230400">
              <a:lnSpc>
                <a:spcPts val="3000"/>
              </a:lnSpc>
              <a:spcAft>
                <a:spcPts val="800"/>
              </a:spcAft>
              <a:buFont typeface="Arial" charset="0"/>
              <a:buChar char="•"/>
              <a:defRPr sz="2200"/>
            </a:lvl2pPr>
            <a:lvl3pPr marL="460800" indent="-230400">
              <a:lnSpc>
                <a:spcPts val="3000"/>
              </a:lnSpc>
              <a:spcAft>
                <a:spcPts val="800"/>
              </a:spcAft>
              <a:buFont typeface=".HelveticaNeueDeskInterface-Regular" charset="0"/>
              <a:buChar char="–"/>
              <a:tabLst/>
              <a:defRPr sz="2200"/>
            </a:lvl3pPr>
            <a:lvl4pPr>
              <a:lnSpc>
                <a:spcPts val="2800"/>
              </a:lnSpc>
              <a:spcAft>
                <a:spcPts val="800"/>
              </a:spcAft>
              <a:defRPr sz="2000"/>
            </a:lvl4pPr>
            <a:lvl5pPr>
              <a:lnSpc>
                <a:spcPts val="3000"/>
              </a:lnSpc>
              <a:spcAft>
                <a:spcPts val="800"/>
              </a:spcAft>
              <a:defRPr sz="2200"/>
            </a:lvl5pPr>
          </a:lstStyle>
          <a:p>
            <a:pPr lvl="0"/>
            <a:r>
              <a:rPr lang="en-GB" noProof="0" dirty="0"/>
              <a:t>Click to edit Master text styles</a:t>
            </a:r>
          </a:p>
        </p:txBody>
      </p:sp>
      <p:sp>
        <p:nvSpPr>
          <p:cNvPr id="7" name="Content Placeholder 2"/>
          <p:cNvSpPr>
            <a:spLocks noGrp="1"/>
          </p:cNvSpPr>
          <p:nvPr>
            <p:ph idx="12"/>
          </p:nvPr>
        </p:nvSpPr>
        <p:spPr>
          <a:xfrm>
            <a:off x="8066314" y="1774371"/>
            <a:ext cx="4555880" cy="6585858"/>
          </a:xfrm>
          <a:solidFill>
            <a:schemeClr val="accent4"/>
          </a:solidFill>
        </p:spPr>
        <p:txBody>
          <a:bodyPr lIns="324000" tIns="216000">
            <a:noAutofit/>
          </a:bodyPr>
          <a:lstStyle>
            <a:lvl1pPr marL="0" indent="0">
              <a:lnSpc>
                <a:spcPts val="3000"/>
              </a:lnSpc>
              <a:spcBef>
                <a:spcPts val="840"/>
              </a:spcBef>
              <a:spcAft>
                <a:spcPts val="0"/>
              </a:spcAft>
              <a:buNone/>
              <a:defRPr sz="2400" b="1">
                <a:solidFill>
                  <a:schemeClr val="bg1"/>
                </a:solidFill>
              </a:defRPr>
            </a:lvl1pPr>
            <a:lvl2pPr marL="230400" indent="-230400">
              <a:lnSpc>
                <a:spcPts val="3000"/>
              </a:lnSpc>
              <a:spcBef>
                <a:spcPts val="840"/>
              </a:spcBef>
              <a:spcAft>
                <a:spcPts val="0"/>
              </a:spcAft>
              <a:buFont typeface="Arial" charset="0"/>
              <a:buChar char="•"/>
              <a:defRPr sz="2400">
                <a:solidFill>
                  <a:schemeClr val="bg1"/>
                </a:solidFill>
              </a:defRPr>
            </a:lvl2pPr>
            <a:lvl3pPr marL="460800" indent="-230400">
              <a:lnSpc>
                <a:spcPts val="2200"/>
              </a:lnSpc>
              <a:spcBef>
                <a:spcPts val="840"/>
              </a:spcBef>
              <a:spcAft>
                <a:spcPts val="0"/>
              </a:spcAft>
              <a:buFont typeface=".HelveticaNeueDeskInterface-Regular" charset="0"/>
              <a:buChar char="–"/>
              <a:tabLst/>
              <a:defRPr sz="2000">
                <a:solidFill>
                  <a:schemeClr val="bg1"/>
                </a:solidFill>
              </a:defRPr>
            </a:lvl3pPr>
            <a:lvl4pPr>
              <a:lnSpc>
                <a:spcPts val="2800"/>
              </a:lnSpc>
              <a:spcBef>
                <a:spcPts val="840"/>
              </a:spcBef>
              <a:spcAft>
                <a:spcPts val="0"/>
              </a:spcAft>
              <a:defRPr sz="2000">
                <a:solidFill>
                  <a:schemeClr val="bg1"/>
                </a:solidFill>
              </a:defRPr>
            </a:lvl4pPr>
            <a:lvl5pPr>
              <a:lnSpc>
                <a:spcPts val="3000"/>
              </a:lnSpc>
              <a:spcBef>
                <a:spcPts val="840"/>
              </a:spcBef>
              <a:spcAft>
                <a:spcPts val="0"/>
              </a:spcAft>
              <a:defRPr sz="2200">
                <a:solidFill>
                  <a:schemeClr val="bg1"/>
                </a:solidFill>
              </a:defRPr>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2582667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GB" noProof="0" dirty="0"/>
              <a:t>Click to edit Master title style</a:t>
            </a:r>
          </a:p>
        </p:txBody>
      </p:sp>
      <p:sp>
        <p:nvSpPr>
          <p:cNvPr id="26" name="Text Placeholder 24"/>
          <p:cNvSpPr>
            <a:spLocks noGrp="1"/>
          </p:cNvSpPr>
          <p:nvPr>
            <p:ph type="body" sz="quarter" idx="30"/>
          </p:nvPr>
        </p:nvSpPr>
        <p:spPr>
          <a:xfrm>
            <a:off x="936866"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GB" dirty="0"/>
              <a:t>Click to edit Master text styles</a:t>
            </a:r>
          </a:p>
        </p:txBody>
      </p:sp>
      <p:sp>
        <p:nvSpPr>
          <p:cNvPr id="28" name="Text Placeholder 24"/>
          <p:cNvSpPr>
            <a:spLocks noGrp="1"/>
          </p:cNvSpPr>
          <p:nvPr>
            <p:ph type="body" sz="quarter" idx="32"/>
          </p:nvPr>
        </p:nvSpPr>
        <p:spPr>
          <a:xfrm>
            <a:off x="936866"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GB" dirty="0"/>
              <a:t>Click to edit Master text styles</a:t>
            </a:r>
          </a:p>
        </p:txBody>
      </p:sp>
      <p:sp>
        <p:nvSpPr>
          <p:cNvPr id="29" name="Text Placeholder 24"/>
          <p:cNvSpPr>
            <a:spLocks noGrp="1"/>
          </p:cNvSpPr>
          <p:nvPr>
            <p:ph type="body" sz="quarter" idx="33"/>
          </p:nvPr>
        </p:nvSpPr>
        <p:spPr>
          <a:xfrm>
            <a:off x="4892812"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GB" dirty="0"/>
              <a:t>Click to edit Master text styles</a:t>
            </a:r>
          </a:p>
        </p:txBody>
      </p:sp>
      <p:sp>
        <p:nvSpPr>
          <p:cNvPr id="30" name="Text Placeholder 24"/>
          <p:cNvSpPr>
            <a:spLocks noGrp="1"/>
          </p:cNvSpPr>
          <p:nvPr>
            <p:ph type="body" sz="quarter" idx="34"/>
          </p:nvPr>
        </p:nvSpPr>
        <p:spPr>
          <a:xfrm>
            <a:off x="8848758"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GB" dirty="0"/>
              <a:t>Click to edit Master text styles</a:t>
            </a:r>
          </a:p>
        </p:txBody>
      </p:sp>
      <p:sp>
        <p:nvSpPr>
          <p:cNvPr id="31" name="Text Placeholder 24"/>
          <p:cNvSpPr>
            <a:spLocks noGrp="1"/>
          </p:cNvSpPr>
          <p:nvPr>
            <p:ph type="body" sz="quarter" idx="35"/>
          </p:nvPr>
        </p:nvSpPr>
        <p:spPr>
          <a:xfrm>
            <a:off x="936866"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GB" dirty="0"/>
              <a:t>Click to edit Master text styles</a:t>
            </a:r>
          </a:p>
        </p:txBody>
      </p:sp>
      <p:sp>
        <p:nvSpPr>
          <p:cNvPr id="32" name="Text Placeholder 24"/>
          <p:cNvSpPr>
            <a:spLocks noGrp="1"/>
          </p:cNvSpPr>
          <p:nvPr>
            <p:ph type="body" sz="quarter" idx="36"/>
          </p:nvPr>
        </p:nvSpPr>
        <p:spPr>
          <a:xfrm>
            <a:off x="4892812"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GB" dirty="0"/>
              <a:t>Click to edit Master text styles</a:t>
            </a:r>
          </a:p>
        </p:txBody>
      </p:sp>
      <p:sp>
        <p:nvSpPr>
          <p:cNvPr id="33" name="Text Placeholder 24"/>
          <p:cNvSpPr>
            <a:spLocks noGrp="1"/>
          </p:cNvSpPr>
          <p:nvPr>
            <p:ph type="body" sz="quarter" idx="37"/>
          </p:nvPr>
        </p:nvSpPr>
        <p:spPr>
          <a:xfrm>
            <a:off x="8848758"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GB" dirty="0"/>
              <a:t>Click to edit Master text styles</a:t>
            </a:r>
          </a:p>
        </p:txBody>
      </p:sp>
      <p:sp>
        <p:nvSpPr>
          <p:cNvPr id="34" name="Text Placeholder 24"/>
          <p:cNvSpPr>
            <a:spLocks noGrp="1"/>
          </p:cNvSpPr>
          <p:nvPr>
            <p:ph type="body" sz="quarter" idx="38"/>
          </p:nvPr>
        </p:nvSpPr>
        <p:spPr>
          <a:xfrm>
            <a:off x="4892812"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GB" dirty="0"/>
              <a:t>Click to edit Master text styles</a:t>
            </a:r>
          </a:p>
        </p:txBody>
      </p:sp>
      <p:sp>
        <p:nvSpPr>
          <p:cNvPr id="35" name="Text Placeholder 24"/>
          <p:cNvSpPr>
            <a:spLocks noGrp="1"/>
          </p:cNvSpPr>
          <p:nvPr>
            <p:ph type="body" sz="quarter" idx="39"/>
          </p:nvPr>
        </p:nvSpPr>
        <p:spPr>
          <a:xfrm>
            <a:off x="8848758"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GB" dirty="0"/>
              <a:t>Click to edit Master text styles</a:t>
            </a:r>
          </a:p>
        </p:txBody>
      </p:sp>
    </p:spTree>
    <p:extLst>
      <p:ext uri="{BB962C8B-B14F-4D97-AF65-F5344CB8AC3E}">
        <p14:creationId xmlns:p14="http://schemas.microsoft.com/office/powerpoint/2010/main" val="49170540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GB" noProof="0" dirty="0"/>
              <a:t>Click to edit Master title style</a:t>
            </a:r>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30400" indent="-230400">
              <a:lnSpc>
                <a:spcPts val="3600"/>
              </a:lnSpc>
              <a:spcAft>
                <a:spcPts val="800"/>
              </a:spcAft>
              <a:buFont typeface="Arial" charset="0"/>
              <a:buChar char="•"/>
              <a:defRPr sz="2800"/>
            </a:lvl3pPr>
            <a:lvl4pPr marL="460800" indent="-230400">
              <a:lnSpc>
                <a:spcPts val="3600"/>
              </a:lnSpc>
              <a:spcAft>
                <a:spcPts val="800"/>
              </a:spcAft>
              <a:buFont typeface=".HelveticaNeueDeskInterface-Regular" charset="0"/>
              <a:buChar char="–"/>
              <a:defRPr sz="2800"/>
            </a:lvl4pPr>
            <a:lvl5pPr>
              <a:lnSpc>
                <a:spcPts val="3600"/>
              </a:lnSpc>
              <a:spcAft>
                <a:spcPts val="800"/>
              </a:spcAft>
              <a:defRPr sz="2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GB" noProof="0" dirty="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endParaRPr lang="en-GB" noProof="0" dirty="0"/>
          </a:p>
        </p:txBody>
      </p:sp>
    </p:spTree>
    <p:extLst>
      <p:ext uri="{BB962C8B-B14F-4D97-AF65-F5344CB8AC3E}">
        <p14:creationId xmlns:p14="http://schemas.microsoft.com/office/powerpoint/2010/main" val="18485200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text and graph">
    <p:bg>
      <p:bgPr>
        <a:solidFill>
          <a:srgbClr val="F3F6F8"/>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GB" noProof="0" dirty="0"/>
              <a:t>Click to edit Master title style</a:t>
            </a:r>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30400" indent="-230400">
              <a:lnSpc>
                <a:spcPts val="3600"/>
              </a:lnSpc>
              <a:spcAft>
                <a:spcPts val="800"/>
              </a:spcAft>
              <a:buFont typeface="Arial" charset="0"/>
              <a:buChar char="•"/>
              <a:defRPr sz="2800"/>
            </a:lvl3pPr>
            <a:lvl4pPr marL="460800" indent="-230400">
              <a:lnSpc>
                <a:spcPts val="3600"/>
              </a:lnSpc>
              <a:spcAft>
                <a:spcPts val="800"/>
              </a:spcAft>
              <a:buFont typeface=".HelveticaNeueDeskInterface-Regular" charset="0"/>
              <a:buChar char="–"/>
              <a:defRPr sz="2800"/>
            </a:lvl4pPr>
            <a:lvl5pPr>
              <a:lnSpc>
                <a:spcPts val="3600"/>
              </a:lnSpc>
              <a:spcAft>
                <a:spcPts val="800"/>
              </a:spcAft>
              <a:defRPr sz="2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GB" noProof="0" dirty="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endParaRPr lang="en-GB" noProof="0" dirty="0"/>
          </a:p>
        </p:txBody>
      </p:sp>
    </p:spTree>
    <p:extLst>
      <p:ext uri="{BB962C8B-B14F-4D97-AF65-F5344CB8AC3E}">
        <p14:creationId xmlns:p14="http://schemas.microsoft.com/office/powerpoint/2010/main" val="71558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3_Title Slide - coloured ">
    <p:bg>
      <p:bgPr>
        <a:solidFill>
          <a:srgbClr val="D8E0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rgbClr val="282828"/>
                </a:solidFill>
              </a:defRPr>
            </a:lvl1pPr>
          </a:lstStyle>
          <a:p>
            <a:endParaRPr lang="en-GB" noProof="0" dirty="0"/>
          </a:p>
        </p:txBody>
      </p:sp>
      <p:sp>
        <p:nvSpPr>
          <p:cNvPr id="3" name="Subtitle 2"/>
          <p:cNvSpPr>
            <a:spLocks noGrp="1"/>
          </p:cNvSpPr>
          <p:nvPr>
            <p:ph type="subTitle" idx="1"/>
          </p:nvPr>
        </p:nvSpPr>
        <p:spPr>
          <a:xfrm>
            <a:off x="6568170" y="4191843"/>
            <a:ext cx="6200492"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endParaRPr lang="en-GB" noProof="0" dirty="0"/>
          </a:p>
        </p:txBody>
      </p:sp>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rgbClr val="282828"/>
                </a:solidFill>
              </a:defRPr>
            </a:lvl1pPr>
          </a:lstStyle>
          <a:p>
            <a:r>
              <a:rPr lang="en-GB"/>
              <a:t>Smallprint</a:t>
            </a:r>
            <a:endParaRPr lang="en-GB"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99243" y="407158"/>
            <a:ext cx="2424145" cy="583855"/>
          </a:xfrm>
          <a:prstGeom prst="rect">
            <a:avLst/>
          </a:prstGeom>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4318" y="3316256"/>
            <a:ext cx="5284146"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80988" y="380987"/>
            <a:ext cx="2296800" cy="549214"/>
          </a:xfrm>
          <a:prstGeom prst="rect">
            <a:avLst/>
          </a:prstGeom>
          <a:noFill/>
          <a:ln>
            <a:noFill/>
          </a:ln>
        </p:spPr>
      </p:pic>
    </p:spTree>
    <p:extLst>
      <p:ext uri="{BB962C8B-B14F-4D97-AF65-F5344CB8AC3E}">
        <p14:creationId xmlns:p14="http://schemas.microsoft.com/office/powerpoint/2010/main" val="15018303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GB" noProof="0" dirty="0"/>
              <a:t>Click to edit Master title style</a:t>
            </a:r>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GB" noProof="0" dirty="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GB" noProof="0" dirty="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GB" noProof="0" dirty="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GB" noProof="0" dirty="0"/>
              <a:t>Click to edit Master subtitle style</a:t>
            </a:r>
          </a:p>
        </p:txBody>
      </p:sp>
    </p:spTree>
    <p:extLst>
      <p:ext uri="{BB962C8B-B14F-4D97-AF65-F5344CB8AC3E}">
        <p14:creationId xmlns:p14="http://schemas.microsoft.com/office/powerpoint/2010/main" val="448049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text and graph">
    <p:bg>
      <p:bgPr>
        <a:solidFill>
          <a:srgbClr val="F3F6F8"/>
        </a:solidFill>
        <a:effectLst/>
      </p:bgPr>
    </p:bg>
    <p:spTree>
      <p:nvGrpSpPr>
        <p:cNvPr id="1" name=""/>
        <p:cNvGrpSpPr/>
        <p:nvPr/>
      </p:nvGrpSpPr>
      <p:grpSpPr>
        <a:xfrm>
          <a:off x="0" y="0"/>
          <a:ext cx="0" cy="0"/>
          <a:chOff x="0" y="0"/>
          <a:chExt cx="0" cy="0"/>
        </a:xfrm>
      </p:grpSpPr>
      <p:sp>
        <p:nvSpPr>
          <p:cNvPr id="13" name="Rectangle 1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GB" noProof="0" dirty="0"/>
              <a:t>Click to edit Master title style</a:t>
            </a:r>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GB" noProof="0" dirty="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GB" noProof="0" dirty="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GB" noProof="0" dirty="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GB" noProof="0" dirty="0"/>
              <a:t>Click to edit Master subtitle style</a:t>
            </a:r>
          </a:p>
        </p:txBody>
      </p:sp>
    </p:spTree>
    <p:extLst>
      <p:ext uri="{BB962C8B-B14F-4D97-AF65-F5344CB8AC3E}">
        <p14:creationId xmlns:p14="http://schemas.microsoft.com/office/powerpoint/2010/main" val="5716472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graph ">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GB" noProof="0" dirty="0"/>
              <a:t>Click to edit Master title style</a:t>
            </a:r>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GB" noProof="0" dirty="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GB" noProof="0" dirty="0"/>
              <a:t>Click to edit Master text styles</a:t>
            </a:r>
          </a:p>
        </p:txBody>
      </p:sp>
      <p:sp>
        <p:nvSpPr>
          <p:cNvPr id="11" name="Chart Placeholder 7"/>
          <p:cNvSpPr>
            <a:spLocks noGrp="1"/>
          </p:cNvSpPr>
          <p:nvPr>
            <p:ph type="chart" sz="quarter" idx="15"/>
          </p:nvPr>
        </p:nvSpPr>
        <p:spPr>
          <a:xfrm>
            <a:off x="380987" y="2139669"/>
            <a:ext cx="12242520" cy="6270405"/>
          </a:xfrm>
        </p:spPr>
        <p:txBody>
          <a:bodyPr/>
          <a:lstStyle>
            <a:lvl1pPr marL="0" indent="0">
              <a:buNone/>
              <a:defRPr sz="1800"/>
            </a:lvl1pPr>
          </a:lstStyle>
          <a:p>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GB" noProof="0" dirty="0"/>
              <a:t>Click to edit Master subtitle style</a:t>
            </a:r>
          </a:p>
        </p:txBody>
      </p:sp>
    </p:spTree>
    <p:extLst>
      <p:ext uri="{BB962C8B-B14F-4D97-AF65-F5344CB8AC3E}">
        <p14:creationId xmlns:p14="http://schemas.microsoft.com/office/powerpoint/2010/main" val="13862146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graph on white background">
    <p:bg>
      <p:bgPr>
        <a:solidFill>
          <a:srgbClr val="F3F6F8"/>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GB" noProof="0" dirty="0"/>
              <a:t>Click to edit Master title style</a:t>
            </a:r>
          </a:p>
        </p:txBody>
      </p:sp>
      <p:sp>
        <p:nvSpPr>
          <p:cNvPr id="11"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GB" noProof="0" dirty="0"/>
              <a:t>Click to edit Master text styles</a:t>
            </a:r>
          </a:p>
        </p:txBody>
      </p:sp>
      <p:sp>
        <p:nvSpPr>
          <p:cNvPr id="12" name="Chart Placeholder 7"/>
          <p:cNvSpPr>
            <a:spLocks noGrp="1"/>
          </p:cNvSpPr>
          <p:nvPr>
            <p:ph type="chart" sz="quarter" idx="15"/>
          </p:nvPr>
        </p:nvSpPr>
        <p:spPr>
          <a:xfrm>
            <a:off x="380987" y="2139669"/>
            <a:ext cx="12242520" cy="6270405"/>
          </a:xfrm>
        </p:spPr>
        <p:txBody>
          <a:bodyPr/>
          <a:lstStyle>
            <a:lvl1pPr marL="0" indent="0">
              <a:buNone/>
              <a:defRPr sz="1800"/>
            </a:lvl1pPr>
          </a:lstStyle>
          <a:p>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GB" noProof="0" dirty="0"/>
              <a:t>Click to edit Master subtitle style</a:t>
            </a:r>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GB" noProof="0" dirty="0"/>
              <a:t>Click to edit Master text styles</a:t>
            </a:r>
          </a:p>
        </p:txBody>
      </p:sp>
    </p:spTree>
    <p:extLst>
      <p:ext uri="{BB962C8B-B14F-4D97-AF65-F5344CB8AC3E}">
        <p14:creationId xmlns:p14="http://schemas.microsoft.com/office/powerpoint/2010/main" val="703955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1_Title Slide - coloured">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8" y="3503387"/>
            <a:ext cx="7216810" cy="493297"/>
          </a:xfrm>
        </p:spPr>
        <p:txBody>
          <a:bodyPr anchor="t"/>
          <a:lstStyle>
            <a:lvl1pPr algn="l">
              <a:defRPr sz="3400">
                <a:solidFill>
                  <a:srgbClr val="282828"/>
                </a:solidFill>
              </a:defRPr>
            </a:lvl1pPr>
          </a:lstStyle>
          <a:p>
            <a:r>
              <a:rPr lang="en-GB" noProof="0" dirty="0"/>
              <a:t>Click to add title</a:t>
            </a:r>
          </a:p>
        </p:txBody>
      </p:sp>
      <p:sp>
        <p:nvSpPr>
          <p:cNvPr id="3" name="Subtitle 2"/>
          <p:cNvSpPr>
            <a:spLocks noGrp="1"/>
          </p:cNvSpPr>
          <p:nvPr>
            <p:ph type="subTitle" idx="1"/>
          </p:nvPr>
        </p:nvSpPr>
        <p:spPr>
          <a:xfrm>
            <a:off x="385794" y="4472484"/>
            <a:ext cx="7212004"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endParaRPr lang="en-GB" noProof="0" dirty="0"/>
          </a:p>
        </p:txBody>
      </p:sp>
      <p:sp>
        <p:nvSpPr>
          <p:cNvPr id="11" name="Footer Placeholder 18"/>
          <p:cNvSpPr>
            <a:spLocks noGrp="1"/>
          </p:cNvSpPr>
          <p:nvPr>
            <p:ph type="ftr" sz="quarter" idx="3"/>
          </p:nvPr>
        </p:nvSpPr>
        <p:spPr>
          <a:xfrm>
            <a:off x="385794" y="6175444"/>
            <a:ext cx="7212004" cy="519113"/>
          </a:xfrm>
          <a:prstGeom prst="rect">
            <a:avLst/>
          </a:prstGeom>
        </p:spPr>
        <p:txBody>
          <a:bodyPr vert="horz" lIns="0" tIns="0" rIns="0" bIns="0" rtlCol="0" anchor="t"/>
          <a:lstStyle>
            <a:lvl1pPr algn="l">
              <a:lnSpc>
                <a:spcPts val="1800"/>
              </a:lnSpc>
              <a:defRPr sz="1400">
                <a:solidFill>
                  <a:schemeClr val="bg1"/>
                </a:solidFill>
              </a:defRPr>
            </a:lvl1pPr>
          </a:lstStyle>
          <a:p>
            <a:r>
              <a:rPr lang="en-GB" noProof="0" dirty="0" err="1"/>
              <a:t>Smallprint</a:t>
            </a:r>
            <a:endParaRPr lang="en-GB" noProof="0"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99243" y="407363"/>
            <a:ext cx="2424145" cy="583445"/>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80988" y="7221247"/>
            <a:ext cx="1879200" cy="2153803"/>
          </a:xfrm>
          <a:prstGeom prst="rect">
            <a:avLst/>
          </a:prstGeom>
        </p:spPr>
      </p:pic>
    </p:spTree>
    <p:extLst>
      <p:ext uri="{BB962C8B-B14F-4D97-AF65-F5344CB8AC3E}">
        <p14:creationId xmlns:p14="http://schemas.microsoft.com/office/powerpoint/2010/main" val="1989200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180800" y="8838000"/>
            <a:ext cx="2440800" cy="587454"/>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0988" y="8586000"/>
            <a:ext cx="3099600" cy="790671"/>
          </a:xfrm>
          <a:prstGeom prst="rect">
            <a:avLst/>
          </a:prstGeom>
        </p:spPr>
      </p:pic>
    </p:spTree>
    <p:extLst>
      <p:ext uri="{BB962C8B-B14F-4D97-AF65-F5344CB8AC3E}">
        <p14:creationId xmlns:p14="http://schemas.microsoft.com/office/powerpoint/2010/main" val="617909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artnership slide">
    <p:bg>
      <p:bgPr>
        <a:solidFill>
          <a:srgbClr val="D8E0E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600" y="8784000"/>
            <a:ext cx="2440800" cy="587454"/>
          </a:xfrm>
          <a:prstGeom prst="rect">
            <a:avLst/>
          </a:prstGeom>
        </p:spPr>
      </p:pic>
      <p:sp>
        <p:nvSpPr>
          <p:cNvPr id="4" name="Title 1"/>
          <p:cNvSpPr>
            <a:spLocks noGrp="1"/>
          </p:cNvSpPr>
          <p:nvPr>
            <p:ph type="ctrTitle"/>
          </p:nvPr>
        </p:nvSpPr>
        <p:spPr>
          <a:xfrm>
            <a:off x="380988" y="4069096"/>
            <a:ext cx="12064788" cy="487313"/>
          </a:xfrm>
        </p:spPr>
        <p:txBody>
          <a:bodyPr anchor="t"/>
          <a:lstStyle>
            <a:lvl1pPr algn="l">
              <a:defRPr sz="3400">
                <a:solidFill>
                  <a:srgbClr val="282828"/>
                </a:solidFill>
              </a:defRPr>
            </a:lvl1pPr>
          </a:lstStyle>
          <a:p>
            <a:r>
              <a:rPr lang="en-GB" noProof="0" dirty="0"/>
              <a:t>Click to edit Master title style</a:t>
            </a:r>
          </a:p>
        </p:txBody>
      </p:sp>
      <p:sp>
        <p:nvSpPr>
          <p:cNvPr id="7" name="Subtitle 2"/>
          <p:cNvSpPr>
            <a:spLocks noGrp="1"/>
          </p:cNvSpPr>
          <p:nvPr>
            <p:ph type="subTitle" idx="1"/>
          </p:nvPr>
        </p:nvSpPr>
        <p:spPr>
          <a:xfrm>
            <a:off x="380988" y="4804943"/>
            <a:ext cx="12064788"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GB" noProof="0" dirty="0"/>
              <a:t>Click to edit Master subtitle style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0988" y="380988"/>
            <a:ext cx="3099600" cy="790671"/>
          </a:xfrm>
          <a:prstGeom prst="rect">
            <a:avLst/>
          </a:prstGeom>
        </p:spPr>
      </p:pic>
      <p:sp>
        <p:nvSpPr>
          <p:cNvPr id="8" name="Picture Placeholder 7"/>
          <p:cNvSpPr>
            <a:spLocks noGrp="1"/>
          </p:cNvSpPr>
          <p:nvPr>
            <p:ph type="pic" sz="quarter" idx="10"/>
          </p:nvPr>
        </p:nvSpPr>
        <p:spPr>
          <a:xfrm>
            <a:off x="9517846" y="190005"/>
            <a:ext cx="3144858" cy="1382116"/>
          </a:xfrm>
        </p:spPr>
        <p:txBody>
          <a:bodyPr/>
          <a:lstStyle>
            <a:lvl1pPr marL="0" indent="0">
              <a:buNone/>
              <a:defRPr sz="1400"/>
            </a:lvl1pPr>
          </a:lstStyle>
          <a:p>
            <a:endParaRPr lang="en-GB"/>
          </a:p>
        </p:txBody>
      </p:sp>
    </p:spTree>
    <p:extLst>
      <p:ext uri="{BB962C8B-B14F-4D97-AF65-F5344CB8AC3E}">
        <p14:creationId xmlns:p14="http://schemas.microsoft.com/office/powerpoint/2010/main" val="1870464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noProof="0" dirty="0"/>
              <a:t>Click to edit Master title style</a:t>
            </a:r>
          </a:p>
        </p:txBody>
      </p:sp>
      <p:sp>
        <p:nvSpPr>
          <p:cNvPr id="3" name="Content Placeholder 2"/>
          <p:cNvSpPr>
            <a:spLocks noGrp="1"/>
          </p:cNvSpPr>
          <p:nvPr>
            <p:ph idx="1"/>
          </p:nvPr>
        </p:nvSpPr>
        <p:spPr>
          <a:xfrm>
            <a:off x="381600" y="1688050"/>
            <a:ext cx="6158096" cy="6931843"/>
          </a:xfrm>
        </p:spPr>
        <p:txBody>
          <a:bodyPr>
            <a:noAutofit/>
          </a:bodyPr>
          <a:lstStyle>
            <a:lvl1pPr marL="291600" indent="-291600">
              <a:lnSpc>
                <a:spcPts val="4000"/>
              </a:lnSpc>
              <a:defRPr sz="3200"/>
            </a:lvl1pPr>
            <a:lvl2pPr marL="657225" indent="-291600">
              <a:lnSpc>
                <a:spcPts val="4000"/>
              </a:lnSpc>
              <a:tabLst/>
              <a:defRPr sz="3200"/>
            </a:lvl2pPr>
            <a:lvl3pPr>
              <a:lnSpc>
                <a:spcPts val="4000"/>
              </a:lnSpc>
              <a:defRPr sz="3200"/>
            </a:lvl3pPr>
            <a:lvl4pPr>
              <a:lnSpc>
                <a:spcPts val="4000"/>
              </a:lnSpc>
              <a:defRPr sz="3200"/>
            </a:lvl4pPr>
            <a:lvl5pPr>
              <a:lnSpc>
                <a:spcPts val="4000"/>
              </a:lnSpc>
              <a:defRPr sz="32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958942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noProof="0" dirty="0"/>
              <a:t>Click to edit Master title style</a:t>
            </a:r>
          </a:p>
        </p:txBody>
      </p:sp>
      <p:sp>
        <p:nvSpPr>
          <p:cNvPr id="3" name="Content Placeholder 2"/>
          <p:cNvSpPr>
            <a:spLocks noGrp="1"/>
          </p:cNvSpPr>
          <p:nvPr>
            <p:ph idx="1"/>
          </p:nvPr>
        </p:nvSpPr>
        <p:spPr>
          <a:xfrm>
            <a:off x="381600" y="1688050"/>
            <a:ext cx="8392010" cy="6931843"/>
          </a:xfrm>
        </p:spPr>
        <p:txBody>
          <a:bodyPr>
            <a:noAutofit/>
          </a:bodyPr>
          <a:lstStyle>
            <a:lvl1pPr marL="291600" indent="-291600">
              <a:lnSpc>
                <a:spcPts val="3600"/>
              </a:lnSpc>
              <a:defRPr sz="2800"/>
            </a:lvl1pPr>
            <a:lvl2pPr marL="657225" indent="-291600">
              <a:lnSpc>
                <a:spcPts val="3600"/>
              </a:lnSpc>
              <a:tabLst/>
              <a:defRPr sz="2800"/>
            </a:lvl2pPr>
            <a:lvl3pPr>
              <a:lnSpc>
                <a:spcPts val="3600"/>
              </a:lnSpc>
              <a:defRPr sz="2800"/>
            </a:lvl3pPr>
            <a:lvl4pPr>
              <a:lnSpc>
                <a:spcPts val="3600"/>
              </a:lnSpc>
              <a:defRPr sz="2800"/>
            </a:lvl4pPr>
            <a:lvl5pPr>
              <a:lnSpc>
                <a:spcPts val="3600"/>
              </a:lnSpc>
              <a:defRPr sz="2800"/>
            </a:lvl5p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147595228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Rectangle 14"/>
          <p:cNvSpPr/>
          <p:nvPr userDrawn="1"/>
        </p:nvSpPr>
        <p:spPr>
          <a:xfrm>
            <a:off x="0" y="0"/>
            <a:ext cx="13014775" cy="9118584"/>
          </a:xfrm>
          <a:prstGeom prst="rect">
            <a:avLst/>
          </a:prstGeom>
          <a:solidFill>
            <a:srgbClr val="F3F6F8"/>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Placeholder 1"/>
          <p:cNvSpPr>
            <a:spLocks noGrp="1"/>
          </p:cNvSpPr>
          <p:nvPr>
            <p:ph type="title"/>
          </p:nvPr>
        </p:nvSpPr>
        <p:spPr>
          <a:xfrm>
            <a:off x="381600" y="309281"/>
            <a:ext cx="12241906" cy="487313"/>
          </a:xfrm>
          <a:prstGeom prst="rect">
            <a:avLst/>
          </a:prstGeom>
        </p:spPr>
        <p:txBody>
          <a:bodyPr vert="horz" lIns="0" tIns="0" rIns="0" bIns="0" rtlCol="0" anchor="t">
            <a:spAutoFit/>
          </a:bodyPr>
          <a:lstStyle/>
          <a:p>
            <a:r>
              <a:rPr lang="en-GB" noProof="0" dirty="0"/>
              <a:t>Click to edit Master title style</a:t>
            </a:r>
          </a:p>
        </p:txBody>
      </p:sp>
      <p:sp>
        <p:nvSpPr>
          <p:cNvPr id="3" name="Text Placeholder 2"/>
          <p:cNvSpPr>
            <a:spLocks noGrp="1"/>
          </p:cNvSpPr>
          <p:nvPr>
            <p:ph type="body" idx="1"/>
          </p:nvPr>
        </p:nvSpPr>
        <p:spPr>
          <a:xfrm>
            <a:off x="381600" y="1688050"/>
            <a:ext cx="5920346" cy="6931843"/>
          </a:xfrm>
          <a:prstGeom prst="rect">
            <a:avLst/>
          </a:prstGeom>
        </p:spPr>
        <p:txBody>
          <a:bodyPr vert="horz" lIns="0" tIns="0" rIns="0" bIns="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3" name="TextBox 12"/>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4" name="TextBox 13"/>
          <p:cNvSpPr txBox="1"/>
          <p:nvPr userDrawn="1"/>
        </p:nvSpPr>
        <p:spPr>
          <a:xfrm>
            <a:off x="383359" y="9333551"/>
            <a:ext cx="3506637" cy="184666"/>
          </a:xfrm>
          <a:prstGeom prst="rect">
            <a:avLst/>
          </a:prstGeom>
          <a:noFill/>
        </p:spPr>
        <p:txBody>
          <a:bodyPr wrap="square" lIns="0" tIns="0" rIns="0" bIns="0" rtlCol="0">
            <a:spAutoFit/>
          </a:bodyPr>
          <a:lstStyle/>
          <a:p>
            <a:pPr marL="0" marR="0" indent="0" algn="l" defTabSz="1302563" rtl="0" eaLnBrk="1" fontAlgn="auto" latinLnBrk="0" hangingPunct="1">
              <a:lnSpc>
                <a:spcPct val="100000"/>
              </a:lnSpc>
              <a:spcBef>
                <a:spcPts val="0"/>
              </a:spcBef>
              <a:spcAft>
                <a:spcPts val="0"/>
              </a:spcAft>
              <a:buClrTx/>
              <a:buSzTx/>
              <a:buFontTx/>
              <a:buNone/>
              <a:tabLst/>
              <a:defRPr/>
            </a:pPr>
            <a:r>
              <a:rPr lang="en-GB" sz="1200" noProof="0" dirty="0">
                <a:solidFill>
                  <a:schemeClr val="tx1"/>
                </a:solidFill>
              </a:rPr>
              <a:t>Imperial College Business School</a:t>
            </a:r>
          </a:p>
        </p:txBody>
      </p:sp>
      <p:sp>
        <p:nvSpPr>
          <p:cNvPr id="16" name="TextBox 15"/>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580508860"/>
      </p:ext>
    </p:extLst>
  </p:cSld>
  <p:clrMap bg1="lt1" tx1="dk1" bg2="lt2" tx2="dk2" accent1="accent1" accent2="accent2" accent3="accent3" accent4="accent4" accent5="accent5" accent6="accent6" hlink="hlink" folHlink="folHlink"/>
  <p:sldLayoutIdLst>
    <p:sldLayoutId id="2147483711" r:id="rId1"/>
    <p:sldLayoutId id="2147483733" r:id="rId2"/>
    <p:sldLayoutId id="2147483734" r:id="rId3"/>
    <p:sldLayoutId id="2147483735" r:id="rId4"/>
    <p:sldLayoutId id="2147483712" r:id="rId5"/>
    <p:sldLayoutId id="2147483698" r:id="rId6"/>
    <p:sldLayoutId id="2147483740" r:id="rId7"/>
    <p:sldLayoutId id="2147483741" r:id="rId8"/>
    <p:sldLayoutId id="2147483736" r:id="rId9"/>
    <p:sldLayoutId id="2147483700" r:id="rId10"/>
    <p:sldLayoutId id="2147483701" r:id="rId11"/>
    <p:sldLayoutId id="2147483702" r:id="rId12"/>
    <p:sldLayoutId id="2147483725" r:id="rId13"/>
    <p:sldLayoutId id="2147483703" r:id="rId14"/>
    <p:sldLayoutId id="2147483704" r:id="rId15"/>
    <p:sldLayoutId id="2147483705" r:id="rId16"/>
    <p:sldLayoutId id="2147483706" r:id="rId17"/>
    <p:sldLayoutId id="2147483707" r:id="rId18"/>
    <p:sldLayoutId id="2147483708" r:id="rId19"/>
    <p:sldLayoutId id="2147483710" r:id="rId20"/>
    <p:sldLayoutId id="2147483709" r:id="rId21"/>
    <p:sldLayoutId id="2147483713" r:id="rId22"/>
    <p:sldLayoutId id="2147483714" r:id="rId23"/>
    <p:sldLayoutId id="2147483715" r:id="rId24"/>
    <p:sldLayoutId id="2147483716" r:id="rId25"/>
    <p:sldLayoutId id="2147483717" r:id="rId26"/>
    <p:sldLayoutId id="2147483718" r:id="rId27"/>
    <p:sldLayoutId id="2147483723" r:id="rId28"/>
    <p:sldLayoutId id="2147483719" r:id="rId29"/>
    <p:sldLayoutId id="2147483720" r:id="rId30"/>
    <p:sldLayoutId id="2147483721" r:id="rId31"/>
    <p:sldLayoutId id="2147483737" r:id="rId32"/>
    <p:sldLayoutId id="2147483722" r:id="rId33"/>
    <p:sldLayoutId id="2147483724" r:id="rId34"/>
    <p:sldLayoutId id="2147483728" r:id="rId35"/>
    <p:sldLayoutId id="2147483726" r:id="rId36"/>
    <p:sldLayoutId id="2147483727" r:id="rId37"/>
    <p:sldLayoutId id="2147483729" r:id="rId38"/>
    <p:sldLayoutId id="2147483738" r:id="rId39"/>
    <p:sldLayoutId id="2147483730" r:id="rId40"/>
    <p:sldLayoutId id="2147483739" r:id="rId41"/>
    <p:sldLayoutId id="2147483731" r:id="rId42"/>
    <p:sldLayoutId id="2147483732" r:id="rId43"/>
  </p:sldLayoutIdLst>
  <p:hf sldNum="0" hdr="0" dt="0"/>
  <p:txStyles>
    <p:titleStyle>
      <a:lvl1pPr algn="l" defTabSz="1300277" rtl="0" eaLnBrk="1" latinLnBrk="0" hangingPunct="1">
        <a:lnSpc>
          <a:spcPts val="3800"/>
        </a:lnSpc>
        <a:spcBef>
          <a:spcPct val="0"/>
        </a:spcBef>
        <a:buNone/>
        <a:defRPr sz="3400" kern="1200">
          <a:solidFill>
            <a:schemeClr val="tx1"/>
          </a:solidFill>
          <a:latin typeface="+mj-lt"/>
          <a:ea typeface="+mj-ea"/>
          <a:cs typeface="+mj-cs"/>
        </a:defRPr>
      </a:lvl1pPr>
    </p:titleStyle>
    <p:bodyStyle>
      <a:lvl1pPr marL="291600" indent="-291600" algn="l" defTabSz="1300277" rtl="0" eaLnBrk="1" latinLnBrk="0" hangingPunct="1">
        <a:lnSpc>
          <a:spcPts val="4000"/>
        </a:lnSpc>
        <a:spcBef>
          <a:spcPts val="0"/>
        </a:spcBef>
        <a:spcAft>
          <a:spcPts val="1000"/>
        </a:spcAft>
        <a:buFont typeface="Arial" panose="020B0604020202020204" pitchFamily="34" charset="0"/>
        <a:buChar char="•"/>
        <a:tabLst/>
        <a:defRPr sz="3200" kern="1200">
          <a:solidFill>
            <a:schemeClr val="tx1"/>
          </a:solidFill>
          <a:latin typeface="+mn-lt"/>
          <a:ea typeface="+mn-ea"/>
          <a:cs typeface="+mn-cs"/>
        </a:defRPr>
      </a:lvl1pPr>
      <a:lvl2pPr marL="583200" indent="-291600" algn="l" defTabSz="1300277" rtl="0" eaLnBrk="1" latinLnBrk="0" hangingPunct="1">
        <a:lnSpc>
          <a:spcPts val="4000"/>
        </a:lnSpc>
        <a:spcBef>
          <a:spcPts val="0"/>
        </a:spcBef>
        <a:spcAft>
          <a:spcPts val="1000"/>
        </a:spcAft>
        <a:buFont typeface=".HelveticaNeueDeskInterface-Regular" charset="0"/>
        <a:buChar char="–"/>
        <a:tabLst/>
        <a:defRPr sz="3200" kern="1200">
          <a:solidFill>
            <a:schemeClr val="tx1"/>
          </a:solidFill>
          <a:latin typeface="+mn-lt"/>
          <a:ea typeface="+mn-ea"/>
          <a:cs typeface="+mn-cs"/>
        </a:defRPr>
      </a:lvl2pPr>
      <a:lvl3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3pPr>
      <a:lvl4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4pPr>
      <a:lvl5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5pPr>
      <a:lvl6pPr marL="3575761"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5900"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038"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176"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277" rtl="0" eaLnBrk="1" latinLnBrk="0" hangingPunct="1">
        <a:defRPr sz="2560" kern="1200">
          <a:solidFill>
            <a:schemeClr val="tx1"/>
          </a:solidFill>
          <a:latin typeface="+mn-lt"/>
          <a:ea typeface="+mn-ea"/>
          <a:cs typeface="+mn-cs"/>
        </a:defRPr>
      </a:lvl1pPr>
      <a:lvl2pPr marL="650138" algn="l" defTabSz="1300277" rtl="0" eaLnBrk="1" latinLnBrk="0" hangingPunct="1">
        <a:defRPr sz="2560" kern="1200">
          <a:solidFill>
            <a:schemeClr val="tx1"/>
          </a:solidFill>
          <a:latin typeface="+mn-lt"/>
          <a:ea typeface="+mn-ea"/>
          <a:cs typeface="+mn-cs"/>
        </a:defRPr>
      </a:lvl2pPr>
      <a:lvl3pPr marL="1300277" algn="l" defTabSz="1300277" rtl="0" eaLnBrk="1" latinLnBrk="0" hangingPunct="1">
        <a:defRPr sz="2560" kern="1200">
          <a:solidFill>
            <a:schemeClr val="tx1"/>
          </a:solidFill>
          <a:latin typeface="+mn-lt"/>
          <a:ea typeface="+mn-ea"/>
          <a:cs typeface="+mn-cs"/>
        </a:defRPr>
      </a:lvl3pPr>
      <a:lvl4pPr marL="1950415" algn="l" defTabSz="1300277" rtl="0" eaLnBrk="1" latinLnBrk="0" hangingPunct="1">
        <a:defRPr sz="2560" kern="1200">
          <a:solidFill>
            <a:schemeClr val="tx1"/>
          </a:solidFill>
          <a:latin typeface="+mn-lt"/>
          <a:ea typeface="+mn-ea"/>
          <a:cs typeface="+mn-cs"/>
        </a:defRPr>
      </a:lvl4pPr>
      <a:lvl5pPr marL="2600554" algn="l" defTabSz="1300277" rtl="0" eaLnBrk="1" latinLnBrk="0" hangingPunct="1">
        <a:defRPr sz="2560" kern="1200">
          <a:solidFill>
            <a:schemeClr val="tx1"/>
          </a:solidFill>
          <a:latin typeface="+mn-lt"/>
          <a:ea typeface="+mn-ea"/>
          <a:cs typeface="+mn-cs"/>
        </a:defRPr>
      </a:lvl5pPr>
      <a:lvl6pPr marL="3250692" algn="l" defTabSz="1300277" rtl="0" eaLnBrk="1" latinLnBrk="0" hangingPunct="1">
        <a:defRPr sz="2560" kern="1200">
          <a:solidFill>
            <a:schemeClr val="tx1"/>
          </a:solidFill>
          <a:latin typeface="+mn-lt"/>
          <a:ea typeface="+mn-ea"/>
          <a:cs typeface="+mn-cs"/>
        </a:defRPr>
      </a:lvl6pPr>
      <a:lvl7pPr marL="3900830" algn="l" defTabSz="1300277" rtl="0" eaLnBrk="1" latinLnBrk="0" hangingPunct="1">
        <a:defRPr sz="2560" kern="1200">
          <a:solidFill>
            <a:schemeClr val="tx1"/>
          </a:solidFill>
          <a:latin typeface="+mn-lt"/>
          <a:ea typeface="+mn-ea"/>
          <a:cs typeface="+mn-cs"/>
        </a:defRPr>
      </a:lvl7pPr>
      <a:lvl8pPr marL="4550969" algn="l" defTabSz="1300277" rtl="0" eaLnBrk="1" latinLnBrk="0" hangingPunct="1">
        <a:defRPr sz="2560" kern="1200">
          <a:solidFill>
            <a:schemeClr val="tx1"/>
          </a:solidFill>
          <a:latin typeface="+mn-lt"/>
          <a:ea typeface="+mn-ea"/>
          <a:cs typeface="+mn-cs"/>
        </a:defRPr>
      </a:lvl8pPr>
      <a:lvl9pPr marL="5201107" algn="l" defTabSz="1300277"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71" userDrawn="1">
          <p15:clr>
            <a:srgbClr val="F26B43"/>
          </p15:clr>
        </p15:guide>
        <p15:guide id="2" pos="4096" userDrawn="1">
          <p15:clr>
            <a:srgbClr val="F26B43"/>
          </p15:clr>
        </p15:guide>
        <p15:guide id="3" pos="7952" userDrawn="1">
          <p15:clr>
            <a:srgbClr val="F26B43"/>
          </p15:clr>
        </p15:guide>
        <p15:guide id="4" pos="4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gplot2.tidyverse.org/reference/ggplot.html" TargetMode="External"/><Relationship Id="rId2" Type="http://schemas.openxmlformats.org/officeDocument/2006/relationships/image" Target="../media/image22.png"/><Relationship Id="rId1" Type="http://schemas.openxmlformats.org/officeDocument/2006/relationships/slideLayout" Target="../slideLayouts/slideLayout34.xml"/><Relationship Id="rId6" Type="http://schemas.openxmlformats.org/officeDocument/2006/relationships/hyperlink" Target="https://ggplot2.tidyverse.org/reference/geom_smooth.html" TargetMode="External"/><Relationship Id="rId5" Type="http://schemas.openxmlformats.org/officeDocument/2006/relationships/hyperlink" Target="https://ggplot2.tidyverse.org/reference/geom_point.html" TargetMode="External"/><Relationship Id="rId4" Type="http://schemas.openxmlformats.org/officeDocument/2006/relationships/hyperlink" Target="https://ggplot2.tidyverse.org/reference/aes.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hyperlink" Target="https://rdrr.io/r/stats/lm.html" TargetMode="External"/><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24.png"/><Relationship Id="rId4" Type="http://schemas.openxmlformats.org/officeDocument/2006/relationships/hyperlink" Target="https://rdrr.io/r/stats/glm.html"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rdrr.io/r/base/c.html" TargetMode="External"/><Relationship Id="rId3" Type="http://schemas.openxmlformats.org/officeDocument/2006/relationships/hyperlink" Target="https://svn.r-project.org/R-packages/trunk/foreign/" TargetMode="External"/><Relationship Id="rId7" Type="http://schemas.openxmlformats.org/officeDocument/2006/relationships/hyperlink" Target="https://rdrr.io/pkg/car/man/linearHypothesis.html" TargetMode="External"/><Relationship Id="rId2" Type="http://schemas.openxmlformats.org/officeDocument/2006/relationships/hyperlink" Target="https://rdrr.io/r/base/library.html" TargetMode="External"/><Relationship Id="rId1" Type="http://schemas.openxmlformats.org/officeDocument/2006/relationships/slideLayout" Target="../slideLayouts/slideLayout34.xml"/><Relationship Id="rId6" Type="http://schemas.openxmlformats.org/officeDocument/2006/relationships/hyperlink" Target="https://rdrr.io/r/base/summary.html" TargetMode="External"/><Relationship Id="rId5" Type="http://schemas.openxmlformats.org/officeDocument/2006/relationships/hyperlink" Target="https://rdrr.io/r/stats/lm.html" TargetMode="External"/><Relationship Id="rId4" Type="http://schemas.openxmlformats.org/officeDocument/2006/relationships/hyperlink" Target="https://r-forge.r-project.org/projects/car/"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rdrr.io/r/base/double.html" TargetMode="External"/><Relationship Id="rId13" Type="http://schemas.openxmlformats.org/officeDocument/2006/relationships/hyperlink" Target="https://ggplot2.tidyverse.org/reference/ggtheme.html" TargetMode="External"/><Relationship Id="rId3" Type="http://schemas.openxmlformats.org/officeDocument/2006/relationships/hyperlink" Target="https://rdrr.io/r/stats/Normal.html" TargetMode="External"/><Relationship Id="rId7" Type="http://schemas.openxmlformats.org/officeDocument/2006/relationships/hyperlink" Target="https://rdrr.io/r/base/summary.html" TargetMode="External"/><Relationship Id="rId12" Type="http://schemas.openxmlformats.org/officeDocument/2006/relationships/hyperlink" Target="https://ggplot2.tidyverse.org/reference/geom_histogram.html" TargetMode="External"/><Relationship Id="rId2" Type="http://schemas.openxmlformats.org/officeDocument/2006/relationships/hyperlink" Target="https://rdrr.io/r/base/data.frame.html" TargetMode="External"/><Relationship Id="rId1" Type="http://schemas.openxmlformats.org/officeDocument/2006/relationships/slideLayout" Target="../slideLayouts/slideLayout34.xml"/><Relationship Id="rId6" Type="http://schemas.openxmlformats.org/officeDocument/2006/relationships/hyperlink" Target="https://rdrr.io/r/stats/lm.html" TargetMode="External"/><Relationship Id="rId11" Type="http://schemas.openxmlformats.org/officeDocument/2006/relationships/hyperlink" Target="https://ggplot2.tidyverse.org/reference/aes.html" TargetMode="External"/><Relationship Id="rId5" Type="http://schemas.openxmlformats.org/officeDocument/2006/relationships/hyperlink" Target="https://rdrr.io/r/stats/Uniform.html" TargetMode="External"/><Relationship Id="rId10" Type="http://schemas.openxmlformats.org/officeDocument/2006/relationships/hyperlink" Target="https://ggplot2.tidyverse.org/reference/ggplot.html" TargetMode="External"/><Relationship Id="rId4" Type="http://schemas.openxmlformats.org/officeDocument/2006/relationships/hyperlink" Target="https://dplyr.tidyverse.org/reference/mutate.html" TargetMode="External"/><Relationship Id="rId9" Type="http://schemas.openxmlformats.org/officeDocument/2006/relationships/hyperlink" Target="https://rdrr.io/r/base/mean.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34.xml"/><Relationship Id="rId5" Type="http://schemas.openxmlformats.org/officeDocument/2006/relationships/customXml" Target="../ink/ink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customXml" Target="../ink/ink4.xml"/><Relationship Id="rId2" Type="http://schemas.openxmlformats.org/officeDocument/2006/relationships/image" Target="../media/image17.png"/><Relationship Id="rId1" Type="http://schemas.openxmlformats.org/officeDocument/2006/relationships/slideLayout" Target="../slideLayouts/slideLayout34.xml"/><Relationship Id="rId6" Type="http://schemas.openxmlformats.org/officeDocument/2006/relationships/image" Target="../media/image20.png"/><Relationship Id="rId5" Type="http://schemas.openxmlformats.org/officeDocument/2006/relationships/customXml" Target="../ink/ink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hyperlink" Target="https://rdrr.io/r/base/mean.html" TargetMode="External"/><Relationship Id="rId2" Type="http://schemas.openxmlformats.org/officeDocument/2006/relationships/hyperlink" Target="https://rdrr.io/r/base/integer.html" TargetMode="Externa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8" Type="http://schemas.openxmlformats.org/officeDocument/2006/relationships/hyperlink" Target="https://rdrr.io/r/base/sum.html" TargetMode="External"/><Relationship Id="rId3" Type="http://schemas.openxmlformats.org/officeDocument/2006/relationships/hyperlink" Target="https://tidyr.tidyverse.org/reference/separate.html" TargetMode="External"/><Relationship Id="rId7" Type="http://schemas.openxmlformats.org/officeDocument/2006/relationships/hyperlink" Target="https://dplyr.tidyverse.org/reference/summarise.html" TargetMode="External"/><Relationship Id="rId2" Type="http://schemas.openxmlformats.org/officeDocument/2006/relationships/hyperlink" Target="https://tidyr.tidyverse.org/reference/gather.html" TargetMode="External"/><Relationship Id="rId1" Type="http://schemas.openxmlformats.org/officeDocument/2006/relationships/slideLayout" Target="../slideLayouts/slideLayout34.xml"/><Relationship Id="rId6" Type="http://schemas.openxmlformats.org/officeDocument/2006/relationships/hyperlink" Target="https://dplyr.tidyverse.org/reference/group_by.html" TargetMode="External"/><Relationship Id="rId5" Type="http://schemas.openxmlformats.org/officeDocument/2006/relationships/hyperlink" Target="https://tidyr.tidyverse.org/reference/spread.html" TargetMode="External"/><Relationship Id="rId4" Type="http://schemas.openxmlformats.org/officeDocument/2006/relationships/hyperlink" Target="https://rdrr.io/r/base/c.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2832296" y="1726326"/>
            <a:ext cx="6249919" cy="540597"/>
          </a:xfrm>
        </p:spPr>
        <p:txBody>
          <a:bodyPr/>
          <a:lstStyle/>
          <a:p>
            <a:r>
              <a:rPr lang="en-US" sz="6000" dirty="0"/>
              <a:t>R workshop</a:t>
            </a:r>
            <a:endParaRPr lang="en-GB" sz="6000" dirty="0"/>
          </a:p>
        </p:txBody>
      </p:sp>
      <p:sp>
        <p:nvSpPr>
          <p:cNvPr id="8" name="Subtitle 7"/>
          <p:cNvSpPr>
            <a:spLocks noGrp="1"/>
          </p:cNvSpPr>
          <p:nvPr>
            <p:ph type="subTitle" idx="1"/>
          </p:nvPr>
        </p:nvSpPr>
        <p:spPr>
          <a:xfrm>
            <a:off x="6228874" y="3614321"/>
            <a:ext cx="6200492" cy="631834"/>
          </a:xfrm>
        </p:spPr>
        <p:txBody>
          <a:bodyPr/>
          <a:lstStyle/>
          <a:p>
            <a:r>
              <a:rPr lang="en-GB" sz="2400" dirty="0"/>
              <a:t>MSc Climate Change Management &amp; Finance </a:t>
            </a:r>
          </a:p>
          <a:p>
            <a:endParaRPr lang="en-GB" sz="2400" dirty="0"/>
          </a:p>
          <a:p>
            <a:endParaRPr lang="en-GB" sz="2400" dirty="0"/>
          </a:p>
          <a:p>
            <a:r>
              <a:rPr lang="en-GB" sz="2400" dirty="0"/>
              <a:t>Petra </a:t>
            </a:r>
            <a:r>
              <a:rPr lang="en-GB" sz="2400" dirty="0" err="1"/>
              <a:t>Sarapatkova</a:t>
            </a:r>
            <a:endParaRPr lang="en-GB" sz="2400" dirty="0"/>
          </a:p>
          <a:p>
            <a:endParaRPr lang="en-GB" sz="2400" dirty="0"/>
          </a:p>
          <a:p>
            <a:r>
              <a:rPr lang="en-GB" sz="2400" dirty="0"/>
              <a:t>26</a:t>
            </a:r>
            <a:r>
              <a:rPr lang="en-GB" sz="2400" baseline="30000" dirty="0"/>
              <a:t>th</a:t>
            </a:r>
            <a:r>
              <a:rPr lang="en-GB" sz="2400" dirty="0"/>
              <a:t> October 2021</a:t>
            </a:r>
          </a:p>
        </p:txBody>
      </p:sp>
      <p:sp>
        <p:nvSpPr>
          <p:cNvPr id="5" name="Title 6"/>
          <p:cNvSpPr txBox="1">
            <a:spLocks/>
          </p:cNvSpPr>
          <p:nvPr/>
        </p:nvSpPr>
        <p:spPr>
          <a:xfrm>
            <a:off x="6228874" y="3032920"/>
            <a:ext cx="6249919" cy="447238"/>
          </a:xfrm>
          <a:prstGeom prst="rect">
            <a:avLst/>
          </a:prstGeom>
        </p:spPr>
        <p:txBody>
          <a:bodyPr vert="horz" lIns="0" tIns="0" rIns="0" bIns="0" rtlCol="0" anchor="t">
            <a:spAutoFit/>
          </a:bodyPr>
          <a:lstStyle>
            <a:lvl1pPr algn="l" defTabSz="1300277" rtl="0" eaLnBrk="1" latinLnBrk="0" hangingPunct="1">
              <a:lnSpc>
                <a:spcPts val="3800"/>
              </a:lnSpc>
              <a:spcBef>
                <a:spcPct val="0"/>
              </a:spcBef>
              <a:buNone/>
              <a:defRPr sz="3400" kern="1200">
                <a:solidFill>
                  <a:schemeClr val="bg1"/>
                </a:solidFill>
                <a:latin typeface="+mj-lt"/>
                <a:ea typeface="+mj-ea"/>
                <a:cs typeface="+mj-cs"/>
              </a:defRPr>
            </a:lvl1pPr>
          </a:lstStyle>
          <a:p>
            <a:r>
              <a:rPr lang="en-US" sz="2800" b="1" dirty="0"/>
              <a:t>Quantitative Methods</a:t>
            </a:r>
            <a:endParaRPr lang="en-GB" sz="2800" b="1" dirty="0"/>
          </a:p>
        </p:txBody>
      </p:sp>
    </p:spTree>
    <p:extLst>
      <p:ext uri="{BB962C8B-B14F-4D97-AF65-F5344CB8AC3E}">
        <p14:creationId xmlns:p14="http://schemas.microsoft.com/office/powerpoint/2010/main" val="312186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D14A7-4A52-DC49-8287-8F4F4D8C94E5}"/>
              </a:ext>
            </a:extLst>
          </p:cNvPr>
          <p:cNvSpPr>
            <a:spLocks noGrp="1"/>
          </p:cNvSpPr>
          <p:nvPr>
            <p:ph type="title"/>
          </p:nvPr>
        </p:nvSpPr>
        <p:spPr>
          <a:xfrm>
            <a:off x="382093" y="455586"/>
            <a:ext cx="12242201" cy="558820"/>
          </a:xfrm>
        </p:spPr>
        <p:txBody>
          <a:bodyPr/>
          <a:lstStyle/>
          <a:p>
            <a:r>
              <a:rPr lang="en-US" dirty="0" err="1"/>
              <a:t>Visualise</a:t>
            </a:r>
            <a:r>
              <a:rPr lang="en-US" dirty="0"/>
              <a:t> it</a:t>
            </a:r>
          </a:p>
        </p:txBody>
      </p:sp>
      <p:pic>
        <p:nvPicPr>
          <p:cNvPr id="4" name="Picture 3">
            <a:extLst>
              <a:ext uri="{FF2B5EF4-FFF2-40B4-BE49-F238E27FC236}">
                <a16:creationId xmlns:a16="http://schemas.microsoft.com/office/drawing/2014/main" id="{1A5B9DAE-7EFA-F347-A90C-2AC57F3B5EA1}"/>
              </a:ext>
            </a:extLst>
          </p:cNvPr>
          <p:cNvPicPr>
            <a:picLocks noChangeAspect="1"/>
          </p:cNvPicPr>
          <p:nvPr/>
        </p:nvPicPr>
        <p:blipFill>
          <a:blip r:embed="rId2"/>
          <a:stretch>
            <a:fillRect/>
          </a:stretch>
        </p:blipFill>
        <p:spPr>
          <a:xfrm>
            <a:off x="5616146" y="1014406"/>
            <a:ext cx="7008148" cy="7152222"/>
          </a:xfrm>
          <a:prstGeom prst="rect">
            <a:avLst/>
          </a:prstGeom>
        </p:spPr>
      </p:pic>
      <p:sp>
        <p:nvSpPr>
          <p:cNvPr id="5" name="Title 1">
            <a:extLst>
              <a:ext uri="{FF2B5EF4-FFF2-40B4-BE49-F238E27FC236}">
                <a16:creationId xmlns:a16="http://schemas.microsoft.com/office/drawing/2014/main" id="{A45A9CD5-14F8-E246-B69C-936D30A552E4}"/>
              </a:ext>
            </a:extLst>
          </p:cNvPr>
          <p:cNvSpPr txBox="1">
            <a:spLocks/>
          </p:cNvSpPr>
          <p:nvPr/>
        </p:nvSpPr>
        <p:spPr>
          <a:xfrm>
            <a:off x="382093" y="1619074"/>
            <a:ext cx="4628819" cy="6976286"/>
          </a:xfrm>
          <a:prstGeom prst="rect">
            <a:avLst/>
          </a:prstGeom>
        </p:spPr>
        <p:txBody>
          <a:bodyPr vert="horz" lIns="0" tIns="0" rIns="0" bIns="0" rtlCol="0" anchor="t">
            <a:noAutofit/>
          </a:bodyPr>
          <a:lstStyle>
            <a:lvl1pPr algn="l" defTabSz="1300277" rtl="0" eaLnBrk="1" latinLnBrk="0" hangingPunct="1">
              <a:lnSpc>
                <a:spcPts val="3800"/>
              </a:lnSpc>
              <a:spcBef>
                <a:spcPct val="0"/>
              </a:spcBef>
              <a:buNone/>
              <a:defRPr sz="3400" kern="1200">
                <a:solidFill>
                  <a:schemeClr val="tx1"/>
                </a:solidFill>
                <a:latin typeface="+mj-lt"/>
                <a:ea typeface="+mj-ea"/>
                <a:cs typeface="+mj-cs"/>
              </a:defRPr>
            </a:lvl1pPr>
          </a:lstStyle>
          <a:p>
            <a:r>
              <a:rPr lang="en-US" sz="2800" dirty="0">
                <a:solidFill>
                  <a:schemeClr val="accent1"/>
                </a:solidFill>
              </a:rPr>
              <a:t>Lots of options but perhaps most common are:</a:t>
            </a:r>
          </a:p>
          <a:p>
            <a:endParaRPr lang="en-US" sz="2800" dirty="0">
              <a:solidFill>
                <a:schemeClr val="accent1"/>
              </a:solidFill>
            </a:endParaRPr>
          </a:p>
          <a:p>
            <a:pPr marL="342900" indent="-342900">
              <a:buFont typeface="Arial" panose="020B0604020202020204" pitchFamily="34" charset="0"/>
              <a:buChar char="•"/>
            </a:pPr>
            <a:r>
              <a:rPr lang="en-US" sz="2800" dirty="0">
                <a:solidFill>
                  <a:schemeClr val="accent1"/>
                </a:solidFill>
              </a:rPr>
              <a:t> Scatter plots to </a:t>
            </a:r>
            <a:r>
              <a:rPr lang="en-US" sz="2800" dirty="0" err="1">
                <a:solidFill>
                  <a:schemeClr val="accent1"/>
                </a:solidFill>
              </a:rPr>
              <a:t>visualise</a:t>
            </a:r>
            <a:r>
              <a:rPr lang="en-US" sz="2800" dirty="0">
                <a:solidFill>
                  <a:schemeClr val="accent1"/>
                </a:solidFill>
              </a:rPr>
              <a:t> a relationship between two vars (+fit a line) </a:t>
            </a:r>
          </a:p>
          <a:p>
            <a:pPr marL="342900" indent="-342900">
              <a:buFont typeface="Arial" panose="020B0604020202020204" pitchFamily="34" charset="0"/>
              <a:buChar char="•"/>
            </a:pPr>
            <a:r>
              <a:rPr lang="en-US" sz="2800" dirty="0">
                <a:solidFill>
                  <a:schemeClr val="accent1"/>
                </a:solidFill>
              </a:rPr>
              <a:t>Simple line charts to show trends over time</a:t>
            </a:r>
          </a:p>
          <a:p>
            <a:endParaRPr lang="en-US" sz="2800" dirty="0">
              <a:solidFill>
                <a:schemeClr val="accent1"/>
              </a:solidFill>
            </a:endParaRPr>
          </a:p>
          <a:p>
            <a:r>
              <a:rPr lang="en-GB" sz="2800" dirty="0">
                <a:solidFill>
                  <a:schemeClr val="accent1"/>
                </a:solidFill>
                <a:hlinkClick r:id="rId3">
                  <a:extLst>
                    <a:ext uri="{A12FA001-AC4F-418D-AE19-62706E023703}">
                      <ahyp:hlinkClr xmlns:ahyp="http://schemas.microsoft.com/office/drawing/2018/hyperlinkcolor" val="tx"/>
                    </a:ext>
                  </a:extLst>
                </a:hlinkClick>
              </a:rPr>
              <a:t>ggplot</a:t>
            </a:r>
            <a:r>
              <a:rPr lang="en-GB" sz="2800" dirty="0">
                <a:solidFill>
                  <a:schemeClr val="accent1"/>
                </a:solidFill>
              </a:rPr>
              <a:t>(</a:t>
            </a:r>
            <a:r>
              <a:rPr lang="en-GB" sz="2800" dirty="0" err="1">
                <a:solidFill>
                  <a:schemeClr val="accent1"/>
                </a:solidFill>
              </a:rPr>
              <a:t>covid_julyb</a:t>
            </a:r>
            <a:r>
              <a:rPr lang="en-GB" sz="2800" dirty="0">
                <a:solidFill>
                  <a:schemeClr val="accent1"/>
                </a:solidFill>
              </a:rPr>
              <a:t>, </a:t>
            </a:r>
            <a:r>
              <a:rPr lang="en-GB" sz="2800" dirty="0">
                <a:solidFill>
                  <a:schemeClr val="accent1"/>
                </a:solidFill>
                <a:hlinkClick r:id="rId4">
                  <a:extLst>
                    <a:ext uri="{A12FA001-AC4F-418D-AE19-62706E023703}">
                      <ahyp:hlinkClr xmlns:ahyp="http://schemas.microsoft.com/office/drawing/2018/hyperlinkcolor" val="tx"/>
                    </a:ext>
                  </a:extLst>
                </a:hlinkClick>
              </a:rPr>
              <a:t>aes</a:t>
            </a:r>
            <a:r>
              <a:rPr lang="en-GB" sz="2800" dirty="0">
                <a:solidFill>
                  <a:schemeClr val="accent1"/>
                </a:solidFill>
              </a:rPr>
              <a:t>(x=density, y=casesOpop000 ))+ </a:t>
            </a:r>
            <a:r>
              <a:rPr lang="en-GB" sz="2800" dirty="0">
                <a:solidFill>
                  <a:schemeClr val="accent1"/>
                </a:solidFill>
                <a:hlinkClick r:id="rId5">
                  <a:extLst>
                    <a:ext uri="{A12FA001-AC4F-418D-AE19-62706E023703}">
                      <ahyp:hlinkClr xmlns:ahyp="http://schemas.microsoft.com/office/drawing/2018/hyperlinkcolor" val="tx"/>
                    </a:ext>
                  </a:extLst>
                </a:hlinkClick>
              </a:rPr>
              <a:t>geom_point</a:t>
            </a:r>
            <a:r>
              <a:rPr lang="en-GB" sz="2800" dirty="0">
                <a:solidFill>
                  <a:schemeClr val="accent1"/>
                </a:solidFill>
              </a:rPr>
              <a:t>() + </a:t>
            </a:r>
            <a:r>
              <a:rPr lang="en-GB" sz="2800" dirty="0">
                <a:solidFill>
                  <a:schemeClr val="accent1"/>
                </a:solidFill>
                <a:hlinkClick r:id="rId6">
                  <a:extLst>
                    <a:ext uri="{A12FA001-AC4F-418D-AE19-62706E023703}">
                      <ahyp:hlinkClr xmlns:ahyp="http://schemas.microsoft.com/office/drawing/2018/hyperlinkcolor" val="tx"/>
                    </a:ext>
                  </a:extLst>
                </a:hlinkClick>
              </a:rPr>
              <a:t>geom_smooth</a:t>
            </a:r>
            <a:r>
              <a:rPr lang="en-GB" sz="2800" dirty="0">
                <a:solidFill>
                  <a:schemeClr val="accent1"/>
                </a:solidFill>
              </a:rPr>
              <a:t>(method=</a:t>
            </a:r>
            <a:r>
              <a:rPr lang="en-GB" sz="2800" dirty="0" err="1">
                <a:solidFill>
                  <a:schemeClr val="accent1"/>
                </a:solidFill>
              </a:rPr>
              <a:t>lm</a:t>
            </a:r>
            <a:r>
              <a:rPr lang="en-GB" sz="2800" dirty="0">
                <a:solidFill>
                  <a:schemeClr val="accent1"/>
                </a:solidFill>
              </a:rPr>
              <a:t>)</a:t>
            </a:r>
            <a:endParaRPr lang="en-US" sz="2800" dirty="0">
              <a:solidFill>
                <a:schemeClr val="accent1"/>
              </a:solidFill>
            </a:endParaRPr>
          </a:p>
        </p:txBody>
      </p:sp>
    </p:spTree>
    <p:extLst>
      <p:ext uri="{BB962C8B-B14F-4D97-AF65-F5344CB8AC3E}">
        <p14:creationId xmlns:p14="http://schemas.microsoft.com/office/powerpoint/2010/main" val="140857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3AB1-FDA4-014A-AE6B-09DA4CBBA3D8}"/>
              </a:ext>
            </a:extLst>
          </p:cNvPr>
          <p:cNvSpPr>
            <a:spLocks noGrp="1"/>
          </p:cNvSpPr>
          <p:nvPr>
            <p:ph type="title"/>
          </p:nvPr>
        </p:nvSpPr>
        <p:spPr/>
        <p:txBody>
          <a:bodyPr/>
          <a:lstStyle/>
          <a:p>
            <a:r>
              <a:rPr lang="en-US" dirty="0"/>
              <a:t>Equations</a:t>
            </a:r>
            <a:br>
              <a:rPr lang="en-US" dirty="0"/>
            </a:br>
            <a:br>
              <a:rPr lang="en-US" dirty="0"/>
            </a:br>
            <a:endParaRPr lang="en-US" dirty="0">
              <a:solidFill>
                <a:srgbClr val="1C8ECC"/>
              </a:solidFill>
            </a:endParaRPr>
          </a:p>
        </p:txBody>
      </p:sp>
      <p:pic>
        <p:nvPicPr>
          <p:cNvPr id="4" name="Picture 3">
            <a:extLst>
              <a:ext uri="{FF2B5EF4-FFF2-40B4-BE49-F238E27FC236}">
                <a16:creationId xmlns:a16="http://schemas.microsoft.com/office/drawing/2014/main" id="{4DEF2ACF-2193-B848-A91C-E51289388975}"/>
              </a:ext>
            </a:extLst>
          </p:cNvPr>
          <p:cNvPicPr>
            <a:picLocks noChangeAspect="1"/>
          </p:cNvPicPr>
          <p:nvPr/>
        </p:nvPicPr>
        <p:blipFill>
          <a:blip r:embed="rId2"/>
          <a:stretch>
            <a:fillRect/>
          </a:stretch>
        </p:blipFill>
        <p:spPr>
          <a:xfrm>
            <a:off x="638597" y="5704117"/>
            <a:ext cx="10663387" cy="2905474"/>
          </a:xfrm>
          <a:prstGeom prst="rect">
            <a:avLst/>
          </a:prstGeom>
        </p:spPr>
      </p:pic>
      <p:sp>
        <p:nvSpPr>
          <p:cNvPr id="5" name="Subtitle 2">
            <a:extLst>
              <a:ext uri="{FF2B5EF4-FFF2-40B4-BE49-F238E27FC236}">
                <a16:creationId xmlns:a16="http://schemas.microsoft.com/office/drawing/2014/main" id="{5A986DD8-8993-9C4F-ACF7-0F30D352E0E6}"/>
              </a:ext>
            </a:extLst>
          </p:cNvPr>
          <p:cNvSpPr txBox="1">
            <a:spLocks/>
          </p:cNvSpPr>
          <p:nvPr/>
        </p:nvSpPr>
        <p:spPr>
          <a:xfrm>
            <a:off x="381282" y="1325302"/>
            <a:ext cx="12242518" cy="474561"/>
          </a:xfrm>
          <a:prstGeom prst="rect">
            <a:avLst/>
          </a:prstGeom>
        </p:spPr>
        <p:txBody>
          <a:bodyPr vert="horz" lIns="0" tIns="0" rIns="0" bIns="0" rtlCol="0">
            <a:noAutofit/>
          </a:bodyPr>
          <a:lstStyle>
            <a:lvl1pPr marL="0" indent="0" algn="l" defTabSz="1300277" rtl="0" eaLnBrk="1" latinLnBrk="0" hangingPunct="1">
              <a:lnSpc>
                <a:spcPts val="3600"/>
              </a:lnSpc>
              <a:spcBef>
                <a:spcPts val="0"/>
              </a:spcBef>
              <a:spcAft>
                <a:spcPts val="0"/>
              </a:spcAft>
              <a:buFont typeface="Arial" panose="020B0604020202020204" pitchFamily="34" charset="0"/>
              <a:buNone/>
              <a:tabLst/>
              <a:defRPr sz="2800" kern="1200">
                <a:solidFill>
                  <a:schemeClr val="accent1"/>
                </a:solidFill>
                <a:latin typeface="+mn-lt"/>
                <a:ea typeface="+mn-ea"/>
                <a:cs typeface="+mn-cs"/>
              </a:defRPr>
            </a:lvl1pPr>
            <a:lvl2pPr marL="650138" indent="0" algn="ctr" defTabSz="1300277" rtl="0" eaLnBrk="1" latinLnBrk="0" hangingPunct="1">
              <a:lnSpc>
                <a:spcPts val="4000"/>
              </a:lnSpc>
              <a:spcBef>
                <a:spcPts val="0"/>
              </a:spcBef>
              <a:spcAft>
                <a:spcPts val="1000"/>
              </a:spcAft>
              <a:buFont typeface=".HelveticaNeueDeskInterface-Regular" charset="0"/>
              <a:buNone/>
              <a:tabLst/>
              <a:defRPr sz="2844" kern="1200">
                <a:solidFill>
                  <a:schemeClr val="tx1"/>
                </a:solidFill>
                <a:latin typeface="+mn-lt"/>
                <a:ea typeface="+mn-ea"/>
                <a:cs typeface="+mn-cs"/>
              </a:defRPr>
            </a:lvl2pPr>
            <a:lvl3pPr marL="1300277" indent="0" algn="ctr" defTabSz="1300277" rtl="0" eaLnBrk="1" latinLnBrk="0" hangingPunct="1">
              <a:lnSpc>
                <a:spcPts val="4000"/>
              </a:lnSpc>
              <a:spcBef>
                <a:spcPts val="0"/>
              </a:spcBef>
              <a:spcAft>
                <a:spcPts val="1000"/>
              </a:spcAft>
              <a:buFont typeface="Arial" charset="0"/>
              <a:buNone/>
              <a:tabLst/>
              <a:defRPr sz="2560" kern="1200">
                <a:solidFill>
                  <a:schemeClr val="tx1"/>
                </a:solidFill>
                <a:latin typeface="+mn-lt"/>
                <a:ea typeface="+mn-ea"/>
                <a:cs typeface="+mn-cs"/>
              </a:defRPr>
            </a:lvl3pPr>
            <a:lvl4pPr marL="1950415"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4pPr>
            <a:lvl5pPr marL="2600554"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5pPr>
            <a:lvl6pPr marL="3250692"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6pPr>
            <a:lvl7pPr marL="3900830"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7pPr>
            <a:lvl8pPr marL="4550969"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8pPr>
            <a:lvl9pPr marL="5201107"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9pPr>
          </a:lstStyle>
          <a:p>
            <a:r>
              <a:rPr lang="en-US" dirty="0"/>
              <a:t>Include an equation that shows your model in your report.</a:t>
            </a:r>
            <a:br>
              <a:rPr lang="en-US" dirty="0"/>
            </a:br>
            <a:br>
              <a:rPr lang="en-US" dirty="0"/>
            </a:br>
            <a:r>
              <a:rPr lang="en-US" dirty="0"/>
              <a:t>In </a:t>
            </a:r>
            <a:r>
              <a:rPr lang="en-GB" dirty="0"/>
              <a:t>R Markdown you can use LaTeX math notation. </a:t>
            </a:r>
          </a:p>
          <a:p>
            <a:endParaRPr lang="en-GB" dirty="0"/>
          </a:p>
          <a:p>
            <a:r>
              <a:rPr lang="en-GB" dirty="0"/>
              <a:t>You’ll need to install </a:t>
            </a:r>
            <a:r>
              <a:rPr lang="en-GB" dirty="0" err="1"/>
              <a:t>tinytex</a:t>
            </a:r>
            <a:r>
              <a:rPr lang="en-GB" dirty="0"/>
              <a:t> package. Then you can write equation inline by placing it between $ symbols. If you want the math in its own paragraph you can place it between $$ symbols.</a:t>
            </a:r>
            <a:br>
              <a:rPr lang="en-GB" dirty="0"/>
            </a:br>
            <a:br>
              <a:rPr lang="en-GB" dirty="0"/>
            </a:br>
            <a:r>
              <a:rPr lang="en-GB" dirty="0"/>
              <a:t>You do not need to know LaTeX – just google it. </a:t>
            </a:r>
            <a:r>
              <a:rPr lang="en-GB" b="1" dirty="0"/>
              <a:t>It’s much easier than it looks!</a:t>
            </a:r>
            <a:endParaRPr lang="en-US" b="1" dirty="0"/>
          </a:p>
        </p:txBody>
      </p:sp>
    </p:spTree>
    <p:extLst>
      <p:ext uri="{BB962C8B-B14F-4D97-AF65-F5344CB8AC3E}">
        <p14:creationId xmlns:p14="http://schemas.microsoft.com/office/powerpoint/2010/main" val="264648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CE057-BA78-EB49-8D7B-CEC91D7C95E4}"/>
              </a:ext>
            </a:extLst>
          </p:cNvPr>
          <p:cNvSpPr>
            <a:spLocks noGrp="1"/>
          </p:cNvSpPr>
          <p:nvPr>
            <p:ph type="title"/>
          </p:nvPr>
        </p:nvSpPr>
        <p:spPr/>
        <p:txBody>
          <a:bodyPr/>
          <a:lstStyle/>
          <a:p>
            <a:r>
              <a:rPr lang="en-US" dirty="0"/>
              <a:t>Regressions &amp; understanding output (requested topic)</a:t>
            </a:r>
            <a:br>
              <a:rPr lang="en-US" dirty="0"/>
            </a:br>
            <a:br>
              <a:rPr lang="en-US" dirty="0">
                <a:solidFill>
                  <a:schemeClr val="accent1"/>
                </a:solidFill>
              </a:rPr>
            </a:br>
            <a:r>
              <a:rPr lang="en-US" b="1" dirty="0">
                <a:solidFill>
                  <a:schemeClr val="accent1"/>
                </a:solidFill>
              </a:rPr>
              <a:t>OLS </a:t>
            </a:r>
            <a:br>
              <a:rPr lang="en-US" dirty="0">
                <a:solidFill>
                  <a:schemeClr val="accent1"/>
                </a:solidFill>
              </a:rPr>
            </a:br>
            <a:r>
              <a:rPr lang="en-GB" dirty="0">
                <a:solidFill>
                  <a:schemeClr val="accent1"/>
                </a:solidFill>
              </a:rPr>
              <a:t>mod &lt;- </a:t>
            </a:r>
            <a:r>
              <a:rPr lang="en-GB" dirty="0">
                <a:solidFill>
                  <a:schemeClr val="accent1"/>
                </a:solidFill>
                <a:hlinkClick r:id="rId3">
                  <a:extLst>
                    <a:ext uri="{A12FA001-AC4F-418D-AE19-62706E023703}">
                      <ahyp:hlinkClr xmlns:ahyp="http://schemas.microsoft.com/office/drawing/2018/hyperlinkcolor" val="tx"/>
                    </a:ext>
                  </a:extLst>
                </a:hlinkClick>
              </a:rPr>
              <a:t>lm</a:t>
            </a:r>
            <a:r>
              <a:rPr lang="en-GB" dirty="0">
                <a:solidFill>
                  <a:schemeClr val="accent1"/>
                </a:solidFill>
              </a:rPr>
              <a:t>(</a:t>
            </a:r>
            <a:r>
              <a:rPr lang="en-GB" dirty="0" err="1">
                <a:solidFill>
                  <a:schemeClr val="accent1"/>
                </a:solidFill>
              </a:rPr>
              <a:t>call~black,data</a:t>
            </a:r>
            <a:r>
              <a:rPr lang="en-GB" dirty="0">
                <a:solidFill>
                  <a:schemeClr val="accent1"/>
                </a:solidFill>
              </a:rPr>
              <a:t>) </a:t>
            </a:r>
            <a:br>
              <a:rPr lang="en-GB" dirty="0">
                <a:solidFill>
                  <a:schemeClr val="accent1"/>
                </a:solidFill>
              </a:rPr>
            </a:br>
            <a:br>
              <a:rPr lang="en-GB" dirty="0">
                <a:solidFill>
                  <a:schemeClr val="accent1"/>
                </a:solidFill>
              </a:rPr>
            </a:br>
            <a:r>
              <a:rPr lang="en-GB" b="1" dirty="0">
                <a:solidFill>
                  <a:schemeClr val="accent1"/>
                </a:solidFill>
              </a:rPr>
              <a:t>Logit </a:t>
            </a:r>
            <a:br>
              <a:rPr lang="en-GB" dirty="0">
                <a:solidFill>
                  <a:schemeClr val="accent1"/>
                </a:solidFill>
              </a:rPr>
            </a:br>
            <a:r>
              <a:rPr lang="en-GB" dirty="0">
                <a:solidFill>
                  <a:schemeClr val="accent1"/>
                </a:solidFill>
              </a:rPr>
              <a:t>mod2 &lt;- </a:t>
            </a:r>
            <a:r>
              <a:rPr lang="en-GB" dirty="0">
                <a:solidFill>
                  <a:schemeClr val="accent1"/>
                </a:solidFill>
                <a:hlinkClick r:id="rId4">
                  <a:extLst>
                    <a:ext uri="{A12FA001-AC4F-418D-AE19-62706E023703}">
                      <ahyp:hlinkClr xmlns:ahyp="http://schemas.microsoft.com/office/drawing/2018/hyperlinkcolor" val="tx"/>
                    </a:ext>
                  </a:extLst>
                </a:hlinkClick>
              </a:rPr>
              <a:t>glm</a:t>
            </a:r>
            <a:r>
              <a:rPr lang="en-GB" dirty="0">
                <a:solidFill>
                  <a:schemeClr val="accent1"/>
                </a:solidFill>
              </a:rPr>
              <a:t>(</a:t>
            </a:r>
            <a:r>
              <a:rPr lang="en-GB" dirty="0" err="1">
                <a:solidFill>
                  <a:schemeClr val="accent1"/>
                </a:solidFill>
              </a:rPr>
              <a:t>call~black,data,family</a:t>
            </a:r>
            <a:r>
              <a:rPr lang="en-GB" dirty="0">
                <a:solidFill>
                  <a:schemeClr val="accent1"/>
                </a:solidFill>
              </a:rPr>
              <a:t>=binomial)</a:t>
            </a:r>
            <a:endParaRPr lang="en-US" dirty="0">
              <a:solidFill>
                <a:schemeClr val="accent1"/>
              </a:solidFill>
            </a:endParaRPr>
          </a:p>
        </p:txBody>
      </p:sp>
      <p:pic>
        <p:nvPicPr>
          <p:cNvPr id="6146" name="Picture 2">
            <a:extLst>
              <a:ext uri="{FF2B5EF4-FFF2-40B4-BE49-F238E27FC236}">
                <a16:creationId xmlns:a16="http://schemas.microsoft.com/office/drawing/2014/main" id="{92C76673-E2BC-2848-9518-9B8EDA4328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69" y="3999833"/>
            <a:ext cx="9128772" cy="511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173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3AB1-FDA4-014A-AE6B-09DA4CBBA3D8}"/>
              </a:ext>
            </a:extLst>
          </p:cNvPr>
          <p:cNvSpPr>
            <a:spLocks noGrp="1"/>
          </p:cNvSpPr>
          <p:nvPr>
            <p:ph type="title"/>
          </p:nvPr>
        </p:nvSpPr>
        <p:spPr/>
        <p:txBody>
          <a:bodyPr/>
          <a:lstStyle/>
          <a:p>
            <a:r>
              <a:rPr lang="en-US" dirty="0"/>
              <a:t>Hypothesis testing in R (requested topic)</a:t>
            </a:r>
          </a:p>
        </p:txBody>
      </p:sp>
      <p:sp>
        <p:nvSpPr>
          <p:cNvPr id="6" name="Subtitle 2">
            <a:extLst>
              <a:ext uri="{FF2B5EF4-FFF2-40B4-BE49-F238E27FC236}">
                <a16:creationId xmlns:a16="http://schemas.microsoft.com/office/drawing/2014/main" id="{9ED6030F-E5BA-F043-8963-A6A9076D12BC}"/>
              </a:ext>
            </a:extLst>
          </p:cNvPr>
          <p:cNvSpPr txBox="1">
            <a:spLocks/>
          </p:cNvSpPr>
          <p:nvPr/>
        </p:nvSpPr>
        <p:spPr>
          <a:xfrm>
            <a:off x="381282" y="868102"/>
            <a:ext cx="12242518" cy="474561"/>
          </a:xfrm>
          <a:prstGeom prst="rect">
            <a:avLst/>
          </a:prstGeom>
        </p:spPr>
        <p:txBody>
          <a:bodyPr vert="horz" lIns="0" tIns="0" rIns="0" bIns="0" rtlCol="0">
            <a:noAutofit/>
          </a:bodyPr>
          <a:lstStyle>
            <a:lvl1pPr marL="0" indent="0" algn="l" defTabSz="1300277" rtl="0" eaLnBrk="1" latinLnBrk="0" hangingPunct="1">
              <a:lnSpc>
                <a:spcPts val="3600"/>
              </a:lnSpc>
              <a:spcBef>
                <a:spcPts val="0"/>
              </a:spcBef>
              <a:spcAft>
                <a:spcPts val="0"/>
              </a:spcAft>
              <a:buFont typeface="Arial" panose="020B0604020202020204" pitchFamily="34" charset="0"/>
              <a:buNone/>
              <a:tabLst/>
              <a:defRPr sz="2800" kern="1200">
                <a:solidFill>
                  <a:schemeClr val="accent1"/>
                </a:solidFill>
                <a:latin typeface="+mn-lt"/>
                <a:ea typeface="+mn-ea"/>
                <a:cs typeface="+mn-cs"/>
              </a:defRPr>
            </a:lvl1pPr>
            <a:lvl2pPr marL="650138" indent="0" algn="ctr" defTabSz="1300277" rtl="0" eaLnBrk="1" latinLnBrk="0" hangingPunct="1">
              <a:lnSpc>
                <a:spcPts val="4000"/>
              </a:lnSpc>
              <a:spcBef>
                <a:spcPts val="0"/>
              </a:spcBef>
              <a:spcAft>
                <a:spcPts val="1000"/>
              </a:spcAft>
              <a:buFont typeface=".HelveticaNeueDeskInterface-Regular" charset="0"/>
              <a:buNone/>
              <a:tabLst/>
              <a:defRPr sz="2844" kern="1200">
                <a:solidFill>
                  <a:schemeClr val="tx1"/>
                </a:solidFill>
                <a:latin typeface="+mn-lt"/>
                <a:ea typeface="+mn-ea"/>
                <a:cs typeface="+mn-cs"/>
              </a:defRPr>
            </a:lvl2pPr>
            <a:lvl3pPr marL="1300277" indent="0" algn="ctr" defTabSz="1300277" rtl="0" eaLnBrk="1" latinLnBrk="0" hangingPunct="1">
              <a:lnSpc>
                <a:spcPts val="4000"/>
              </a:lnSpc>
              <a:spcBef>
                <a:spcPts val="0"/>
              </a:spcBef>
              <a:spcAft>
                <a:spcPts val="1000"/>
              </a:spcAft>
              <a:buFont typeface="Arial" charset="0"/>
              <a:buNone/>
              <a:tabLst/>
              <a:defRPr sz="2560" kern="1200">
                <a:solidFill>
                  <a:schemeClr val="tx1"/>
                </a:solidFill>
                <a:latin typeface="+mn-lt"/>
                <a:ea typeface="+mn-ea"/>
                <a:cs typeface="+mn-cs"/>
              </a:defRPr>
            </a:lvl3pPr>
            <a:lvl4pPr marL="1950415"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4pPr>
            <a:lvl5pPr marL="2600554"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5pPr>
            <a:lvl6pPr marL="3250692"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6pPr>
            <a:lvl7pPr marL="3900830"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7pPr>
            <a:lvl8pPr marL="4550969"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8pPr>
            <a:lvl9pPr marL="5201107"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9pPr>
          </a:lstStyle>
          <a:p>
            <a:r>
              <a:rPr lang="en-GB" dirty="0">
                <a:hlinkClick r:id="rId2"/>
              </a:rPr>
              <a:t>library</a:t>
            </a:r>
            <a:r>
              <a:rPr lang="en-GB" dirty="0"/>
              <a:t>(</a:t>
            </a:r>
            <a:r>
              <a:rPr lang="en-GB" dirty="0">
                <a:hlinkClick r:id="rId3"/>
              </a:rPr>
              <a:t>foreign</a:t>
            </a:r>
            <a:r>
              <a:rPr lang="en-GB" dirty="0"/>
              <a:t>) </a:t>
            </a:r>
          </a:p>
          <a:p>
            <a:r>
              <a:rPr lang="en-GB" dirty="0">
                <a:hlinkClick r:id="rId2"/>
              </a:rPr>
              <a:t>library</a:t>
            </a:r>
            <a:r>
              <a:rPr lang="en-GB" dirty="0"/>
              <a:t>(</a:t>
            </a:r>
            <a:r>
              <a:rPr lang="en-GB" dirty="0" err="1"/>
              <a:t>lmtest</a:t>
            </a:r>
            <a:r>
              <a:rPr lang="en-GB" dirty="0"/>
              <a:t>) </a:t>
            </a:r>
          </a:p>
          <a:p>
            <a:r>
              <a:rPr lang="en-GB" dirty="0">
                <a:hlinkClick r:id="rId2"/>
              </a:rPr>
              <a:t>library</a:t>
            </a:r>
            <a:r>
              <a:rPr lang="en-GB" dirty="0"/>
              <a:t>(</a:t>
            </a:r>
            <a:r>
              <a:rPr lang="en-GB" dirty="0">
                <a:hlinkClick r:id="rId4"/>
              </a:rPr>
              <a:t>car</a:t>
            </a:r>
            <a:r>
              <a:rPr lang="en-GB" dirty="0"/>
              <a:t>)</a:t>
            </a:r>
          </a:p>
          <a:p>
            <a:endParaRPr lang="en-GB" dirty="0"/>
          </a:p>
          <a:p>
            <a:r>
              <a:rPr lang="en-GB" dirty="0" err="1"/>
              <a:t>linearHypothesis</a:t>
            </a:r>
            <a:r>
              <a:rPr lang="en-GB" dirty="0"/>
              <a:t>()</a:t>
            </a:r>
          </a:p>
          <a:p>
            <a:endParaRPr lang="en-GB" dirty="0"/>
          </a:p>
          <a:p>
            <a:r>
              <a:rPr lang="en-GB" dirty="0"/>
              <a:t>mod2 &lt;- </a:t>
            </a:r>
            <a:r>
              <a:rPr lang="en-GB" dirty="0">
                <a:hlinkClick r:id="rId5"/>
              </a:rPr>
              <a:t>lm</a:t>
            </a:r>
            <a:r>
              <a:rPr lang="en-GB" dirty="0"/>
              <a:t>(</a:t>
            </a:r>
            <a:r>
              <a:rPr lang="en-GB" dirty="0" err="1"/>
              <a:t>wage~educ+educ</a:t>
            </a:r>
            <a:r>
              <a:rPr lang="en-GB" dirty="0"/>
              <a:t>*</a:t>
            </a:r>
            <a:r>
              <a:rPr lang="en-GB" dirty="0" err="1"/>
              <a:t>female,data</a:t>
            </a:r>
            <a:r>
              <a:rPr lang="en-GB" dirty="0"/>
              <a:t>) </a:t>
            </a:r>
          </a:p>
          <a:p>
            <a:r>
              <a:rPr lang="en-GB" dirty="0">
                <a:hlinkClick r:id="rId6"/>
              </a:rPr>
              <a:t>summary</a:t>
            </a:r>
            <a:r>
              <a:rPr lang="en-GB" dirty="0"/>
              <a:t>(mod2)</a:t>
            </a:r>
          </a:p>
          <a:p>
            <a:endParaRPr lang="en-GB" dirty="0"/>
          </a:p>
          <a:p>
            <a:pPr marL="457200" indent="-457200">
              <a:buFont typeface="Symbol" pitchFamily="2" charset="2"/>
              <a:buChar char="Þ"/>
            </a:pPr>
            <a:r>
              <a:rPr lang="en-GB" dirty="0"/>
              <a:t>Regression output tells us the individual significance of the coefficients. If they are not individually significant, they may still be jointly significant.</a:t>
            </a:r>
          </a:p>
          <a:p>
            <a:endParaRPr lang="en-GB" dirty="0"/>
          </a:p>
          <a:p>
            <a:r>
              <a:rPr lang="en-GB" dirty="0">
                <a:hlinkClick r:id="rId7"/>
              </a:rPr>
              <a:t>linearHypothesis</a:t>
            </a:r>
            <a:r>
              <a:rPr lang="en-GB" dirty="0"/>
              <a:t>(mod2,</a:t>
            </a:r>
            <a:r>
              <a:rPr lang="en-GB" dirty="0">
                <a:hlinkClick r:id="rId8"/>
              </a:rPr>
              <a:t>c</a:t>
            </a:r>
            <a:r>
              <a:rPr lang="en-GB" dirty="0"/>
              <a:t>("</a:t>
            </a:r>
            <a:r>
              <a:rPr lang="en-GB" dirty="0" err="1"/>
              <a:t>educ:female</a:t>
            </a:r>
            <a:r>
              <a:rPr lang="en-GB" dirty="0"/>
              <a:t>=0","female=0")) </a:t>
            </a:r>
          </a:p>
          <a:p>
            <a:endParaRPr lang="en-GB" dirty="0"/>
          </a:p>
          <a:p>
            <a:r>
              <a:rPr lang="en-GB" dirty="0"/>
              <a:t>=&gt; a joint significance test reveals if the variables combined have explanatory power; i.e. the low significance in the regression may have been a consequence of co-linearity of the female and female*education variables. </a:t>
            </a:r>
          </a:p>
          <a:p>
            <a:endParaRPr lang="en-US" dirty="0"/>
          </a:p>
        </p:txBody>
      </p:sp>
    </p:spTree>
    <p:extLst>
      <p:ext uri="{BB962C8B-B14F-4D97-AF65-F5344CB8AC3E}">
        <p14:creationId xmlns:p14="http://schemas.microsoft.com/office/powerpoint/2010/main" val="65540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41916-97FB-8D41-BBEB-70B9C74A6E56}"/>
              </a:ext>
            </a:extLst>
          </p:cNvPr>
          <p:cNvSpPr>
            <a:spLocks noGrp="1"/>
          </p:cNvSpPr>
          <p:nvPr>
            <p:ph type="title"/>
          </p:nvPr>
        </p:nvSpPr>
        <p:spPr/>
        <p:txBody>
          <a:bodyPr/>
          <a:lstStyle/>
          <a:p>
            <a:r>
              <a:rPr lang="en-US" dirty="0"/>
              <a:t>Requested topics: what is </a:t>
            </a:r>
            <a:r>
              <a:rPr lang="en-US" dirty="0" err="1"/>
              <a:t>Rnorm</a:t>
            </a:r>
            <a:r>
              <a:rPr lang="en-US" dirty="0"/>
              <a:t> (and MC simulations more generally)</a:t>
            </a:r>
          </a:p>
        </p:txBody>
      </p:sp>
      <p:sp>
        <p:nvSpPr>
          <p:cNvPr id="5" name="Subtitle 2">
            <a:extLst>
              <a:ext uri="{FF2B5EF4-FFF2-40B4-BE49-F238E27FC236}">
                <a16:creationId xmlns:a16="http://schemas.microsoft.com/office/drawing/2014/main" id="{F52E1691-FD80-F340-BC98-71DB6EDC1611}"/>
              </a:ext>
            </a:extLst>
          </p:cNvPr>
          <p:cNvSpPr txBox="1">
            <a:spLocks/>
          </p:cNvSpPr>
          <p:nvPr/>
        </p:nvSpPr>
        <p:spPr>
          <a:xfrm>
            <a:off x="381599" y="1280623"/>
            <a:ext cx="12242518" cy="474561"/>
          </a:xfrm>
          <a:prstGeom prst="rect">
            <a:avLst/>
          </a:prstGeom>
        </p:spPr>
        <p:txBody>
          <a:bodyPr vert="horz" lIns="0" tIns="0" rIns="0" bIns="0" rtlCol="0">
            <a:noAutofit/>
          </a:bodyPr>
          <a:lstStyle>
            <a:lvl1pPr marL="0" indent="0" algn="l" defTabSz="1300277" rtl="0" eaLnBrk="1" latinLnBrk="0" hangingPunct="1">
              <a:lnSpc>
                <a:spcPts val="3600"/>
              </a:lnSpc>
              <a:spcBef>
                <a:spcPts val="0"/>
              </a:spcBef>
              <a:spcAft>
                <a:spcPts val="0"/>
              </a:spcAft>
              <a:buFont typeface="Arial" panose="020B0604020202020204" pitchFamily="34" charset="0"/>
              <a:buNone/>
              <a:tabLst/>
              <a:defRPr sz="2800" kern="1200">
                <a:solidFill>
                  <a:schemeClr val="accent1"/>
                </a:solidFill>
                <a:latin typeface="+mn-lt"/>
                <a:ea typeface="+mn-ea"/>
                <a:cs typeface="+mn-cs"/>
              </a:defRPr>
            </a:lvl1pPr>
            <a:lvl2pPr marL="650138" indent="0" algn="ctr" defTabSz="1300277" rtl="0" eaLnBrk="1" latinLnBrk="0" hangingPunct="1">
              <a:lnSpc>
                <a:spcPts val="4000"/>
              </a:lnSpc>
              <a:spcBef>
                <a:spcPts val="0"/>
              </a:spcBef>
              <a:spcAft>
                <a:spcPts val="1000"/>
              </a:spcAft>
              <a:buFont typeface=".HelveticaNeueDeskInterface-Regular" charset="0"/>
              <a:buNone/>
              <a:tabLst/>
              <a:defRPr sz="2844" kern="1200">
                <a:solidFill>
                  <a:schemeClr val="tx1"/>
                </a:solidFill>
                <a:latin typeface="+mn-lt"/>
                <a:ea typeface="+mn-ea"/>
                <a:cs typeface="+mn-cs"/>
              </a:defRPr>
            </a:lvl2pPr>
            <a:lvl3pPr marL="1300277" indent="0" algn="ctr" defTabSz="1300277" rtl="0" eaLnBrk="1" latinLnBrk="0" hangingPunct="1">
              <a:lnSpc>
                <a:spcPts val="4000"/>
              </a:lnSpc>
              <a:spcBef>
                <a:spcPts val="0"/>
              </a:spcBef>
              <a:spcAft>
                <a:spcPts val="1000"/>
              </a:spcAft>
              <a:buFont typeface="Arial" charset="0"/>
              <a:buNone/>
              <a:tabLst/>
              <a:defRPr sz="2560" kern="1200">
                <a:solidFill>
                  <a:schemeClr val="tx1"/>
                </a:solidFill>
                <a:latin typeface="+mn-lt"/>
                <a:ea typeface="+mn-ea"/>
                <a:cs typeface="+mn-cs"/>
              </a:defRPr>
            </a:lvl3pPr>
            <a:lvl4pPr marL="1950415"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4pPr>
            <a:lvl5pPr marL="2600554"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5pPr>
            <a:lvl6pPr marL="3250692"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6pPr>
            <a:lvl7pPr marL="3900830"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7pPr>
            <a:lvl8pPr marL="4550969"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8pPr>
            <a:lvl9pPr marL="5201107"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9pPr>
          </a:lstStyle>
          <a:p>
            <a:r>
              <a:rPr lang="en-GB" dirty="0"/>
              <a:t>This is basically running a regression backwards. You make your data and then see if the coefficients turn out the way you expect them to. Here, we generate variables that follow our model </a:t>
            </a:r>
            <a:r>
              <a:rPr lang="en-GB" i="1" dirty="0">
                <a:solidFill>
                  <a:schemeClr val="tx1"/>
                </a:solidFill>
              </a:rPr>
              <a:t>Y</a:t>
            </a:r>
            <a:r>
              <a:rPr lang="en-GB" dirty="0">
                <a:solidFill>
                  <a:schemeClr val="tx1"/>
                </a:solidFill>
              </a:rPr>
              <a:t>=2+0.5</a:t>
            </a:r>
            <a:r>
              <a:rPr lang="en-GB" i="1" dirty="0">
                <a:solidFill>
                  <a:schemeClr val="tx1"/>
                </a:solidFill>
              </a:rPr>
              <a:t>X</a:t>
            </a:r>
            <a:r>
              <a:rPr lang="en-GB" dirty="0">
                <a:solidFill>
                  <a:schemeClr val="tx1"/>
                </a:solidFill>
              </a:rPr>
              <a:t>+</a:t>
            </a:r>
            <a:r>
              <a:rPr lang="el-GR" i="1" dirty="0">
                <a:solidFill>
                  <a:schemeClr val="tx1"/>
                </a:solidFill>
              </a:rPr>
              <a:t>ϵ</a:t>
            </a:r>
            <a:r>
              <a:rPr lang="en-GB" i="1" dirty="0">
                <a:solidFill>
                  <a:schemeClr val="tx1"/>
                </a:solidFill>
              </a:rPr>
              <a:t> </a:t>
            </a:r>
            <a:endParaRPr lang="en-GB" dirty="0">
              <a:solidFill>
                <a:schemeClr val="tx1"/>
              </a:solidFill>
            </a:endParaRPr>
          </a:p>
          <a:p>
            <a:endParaRPr lang="en-GB" dirty="0"/>
          </a:p>
          <a:p>
            <a:r>
              <a:rPr lang="en-GB" sz="2400" dirty="0" err="1"/>
              <a:t>obs</a:t>
            </a:r>
            <a:r>
              <a:rPr lang="en-GB" sz="2400" dirty="0"/>
              <a:t>&lt;-100 </a:t>
            </a:r>
          </a:p>
          <a:p>
            <a:endParaRPr lang="en-GB" sz="2400" dirty="0"/>
          </a:p>
          <a:p>
            <a:r>
              <a:rPr lang="en-GB" sz="2400" dirty="0"/>
              <a:t>df=</a:t>
            </a:r>
            <a:r>
              <a:rPr lang="en-GB" sz="2400" dirty="0">
                <a:hlinkClick r:id="rId2"/>
              </a:rPr>
              <a:t>data.frame</a:t>
            </a:r>
            <a:r>
              <a:rPr lang="en-GB" sz="2400" dirty="0"/>
              <a:t>(eps=</a:t>
            </a:r>
            <a:r>
              <a:rPr lang="en-GB" sz="2400" dirty="0">
                <a:hlinkClick r:id="rId3"/>
              </a:rPr>
              <a:t>rnorm</a:t>
            </a:r>
            <a:r>
              <a:rPr lang="en-GB" sz="2400" dirty="0"/>
              <a:t>(</a:t>
            </a:r>
            <a:r>
              <a:rPr lang="en-GB" sz="2400" dirty="0" err="1"/>
              <a:t>obs</a:t>
            </a:r>
            <a:r>
              <a:rPr lang="en-GB" sz="2400" dirty="0"/>
              <a:t>))</a:t>
            </a:r>
          </a:p>
          <a:p>
            <a:r>
              <a:rPr lang="en-GB" sz="2400" dirty="0"/>
              <a:t>df=df%&gt;% </a:t>
            </a:r>
            <a:r>
              <a:rPr lang="en-GB" sz="2400" dirty="0">
                <a:hlinkClick r:id="rId4"/>
              </a:rPr>
              <a:t>mutate</a:t>
            </a:r>
            <a:r>
              <a:rPr lang="en-GB" sz="2400" dirty="0"/>
              <a:t>(X=</a:t>
            </a:r>
            <a:r>
              <a:rPr lang="en-GB" sz="2400" dirty="0">
                <a:hlinkClick r:id="rId5"/>
              </a:rPr>
              <a:t>runif</a:t>
            </a:r>
            <a:r>
              <a:rPr lang="en-GB" sz="2400" dirty="0"/>
              <a:t>(</a:t>
            </a:r>
            <a:r>
              <a:rPr lang="en-GB" sz="2400" dirty="0" err="1"/>
              <a:t>obs</a:t>
            </a:r>
            <a:r>
              <a:rPr lang="en-GB" sz="2400" dirty="0"/>
              <a:t>)) </a:t>
            </a:r>
          </a:p>
          <a:p>
            <a:r>
              <a:rPr lang="en-GB" sz="2400" dirty="0"/>
              <a:t>df=df%&gt;% </a:t>
            </a:r>
            <a:r>
              <a:rPr lang="en-GB" sz="2400" dirty="0">
                <a:hlinkClick r:id="rId4"/>
              </a:rPr>
              <a:t>mutate</a:t>
            </a:r>
            <a:r>
              <a:rPr lang="en-GB" sz="2400" dirty="0"/>
              <a:t>(Y=2+0.5*</a:t>
            </a:r>
            <a:r>
              <a:rPr lang="en-GB" sz="2400" dirty="0" err="1"/>
              <a:t>X+eps</a:t>
            </a:r>
            <a:r>
              <a:rPr lang="en-GB" sz="2400" dirty="0"/>
              <a:t>)</a:t>
            </a:r>
          </a:p>
          <a:p>
            <a:r>
              <a:rPr lang="en-GB" sz="2400" dirty="0"/>
              <a:t> </a:t>
            </a:r>
          </a:p>
          <a:p>
            <a:r>
              <a:rPr lang="en-GB" sz="2400" dirty="0">
                <a:solidFill>
                  <a:schemeClr val="bg2">
                    <a:lumMod val="60000"/>
                    <a:lumOff val="40000"/>
                  </a:schemeClr>
                </a:solidFill>
              </a:rPr>
              <a:t>hist(</a:t>
            </a:r>
            <a:r>
              <a:rPr lang="en-GB" sz="2400" dirty="0" err="1">
                <a:solidFill>
                  <a:schemeClr val="bg2">
                    <a:lumMod val="60000"/>
                    <a:lumOff val="40000"/>
                  </a:schemeClr>
                </a:solidFill>
              </a:rPr>
              <a:t>df$eps</a:t>
            </a:r>
            <a:r>
              <a:rPr lang="en-GB" sz="2400" dirty="0">
                <a:solidFill>
                  <a:schemeClr val="bg2">
                    <a:lumMod val="60000"/>
                    <a:lumOff val="40000"/>
                  </a:schemeClr>
                </a:solidFill>
              </a:rPr>
              <a:t>)</a:t>
            </a:r>
          </a:p>
          <a:p>
            <a:r>
              <a:rPr lang="en-GB" sz="2400" dirty="0">
                <a:solidFill>
                  <a:schemeClr val="bg2">
                    <a:lumMod val="60000"/>
                    <a:lumOff val="40000"/>
                  </a:schemeClr>
                </a:solidFill>
              </a:rPr>
              <a:t>hist(</a:t>
            </a:r>
            <a:r>
              <a:rPr lang="en-GB" sz="2400" dirty="0" err="1">
                <a:solidFill>
                  <a:schemeClr val="bg2">
                    <a:lumMod val="60000"/>
                    <a:lumOff val="40000"/>
                  </a:schemeClr>
                </a:solidFill>
              </a:rPr>
              <a:t>df$X</a:t>
            </a:r>
            <a:r>
              <a:rPr lang="en-GB" sz="2400" dirty="0">
                <a:solidFill>
                  <a:schemeClr val="bg2">
                    <a:lumMod val="60000"/>
                    <a:lumOff val="40000"/>
                  </a:schemeClr>
                </a:solidFill>
              </a:rPr>
              <a:t>)</a:t>
            </a:r>
          </a:p>
          <a:p>
            <a:endParaRPr lang="en-GB" sz="2400" dirty="0">
              <a:solidFill>
                <a:schemeClr val="bg2">
                  <a:lumMod val="60000"/>
                  <a:lumOff val="40000"/>
                </a:schemeClr>
              </a:solidFill>
            </a:endParaRPr>
          </a:p>
          <a:p>
            <a:r>
              <a:rPr lang="en-GB" sz="2400" dirty="0"/>
              <a:t>reg=</a:t>
            </a:r>
            <a:r>
              <a:rPr lang="en-GB" sz="2400" dirty="0">
                <a:hlinkClick r:id="rId6"/>
              </a:rPr>
              <a:t>lm</a:t>
            </a:r>
            <a:r>
              <a:rPr lang="en-GB" sz="2400" dirty="0"/>
              <a:t>(</a:t>
            </a:r>
            <a:r>
              <a:rPr lang="en-GB" sz="2400" dirty="0" err="1"/>
              <a:t>Y~X,df</a:t>
            </a:r>
            <a:r>
              <a:rPr lang="en-GB" sz="2400" dirty="0"/>
              <a:t>) </a:t>
            </a:r>
          </a:p>
          <a:p>
            <a:r>
              <a:rPr lang="en-GB" sz="2400" dirty="0">
                <a:hlinkClick r:id="rId7"/>
              </a:rPr>
              <a:t>summary</a:t>
            </a:r>
            <a:r>
              <a:rPr lang="en-GB" sz="2400" dirty="0"/>
              <a:t>(reg)</a:t>
            </a:r>
          </a:p>
          <a:p>
            <a:endParaRPr lang="en-GB" sz="2400" dirty="0"/>
          </a:p>
          <a:p>
            <a:endParaRPr lang="en-GB" dirty="0"/>
          </a:p>
        </p:txBody>
      </p:sp>
      <p:sp>
        <p:nvSpPr>
          <p:cNvPr id="7" name="Subtitle 2">
            <a:extLst>
              <a:ext uri="{FF2B5EF4-FFF2-40B4-BE49-F238E27FC236}">
                <a16:creationId xmlns:a16="http://schemas.microsoft.com/office/drawing/2014/main" id="{5464F902-6F90-D34C-B7DA-BC229E9A7CD5}"/>
              </a:ext>
            </a:extLst>
          </p:cNvPr>
          <p:cNvSpPr txBox="1">
            <a:spLocks/>
          </p:cNvSpPr>
          <p:nvPr/>
        </p:nvSpPr>
        <p:spPr>
          <a:xfrm>
            <a:off x="5285233" y="2521763"/>
            <a:ext cx="7977188" cy="6920968"/>
          </a:xfrm>
          <a:prstGeom prst="rect">
            <a:avLst/>
          </a:prstGeom>
        </p:spPr>
        <p:txBody>
          <a:bodyPr vert="horz" lIns="0" tIns="0" rIns="0" bIns="0" rtlCol="0">
            <a:noAutofit/>
          </a:bodyPr>
          <a:lstStyle>
            <a:lvl1pPr marL="0" indent="0" algn="l" defTabSz="1300277" rtl="0" eaLnBrk="1" latinLnBrk="0" hangingPunct="1">
              <a:lnSpc>
                <a:spcPts val="3600"/>
              </a:lnSpc>
              <a:spcBef>
                <a:spcPts val="0"/>
              </a:spcBef>
              <a:spcAft>
                <a:spcPts val="0"/>
              </a:spcAft>
              <a:buFont typeface="Arial" panose="020B0604020202020204" pitchFamily="34" charset="0"/>
              <a:buNone/>
              <a:tabLst/>
              <a:defRPr sz="2800" kern="1200">
                <a:solidFill>
                  <a:schemeClr val="accent1"/>
                </a:solidFill>
                <a:latin typeface="+mn-lt"/>
                <a:ea typeface="+mn-ea"/>
                <a:cs typeface="+mn-cs"/>
              </a:defRPr>
            </a:lvl1pPr>
            <a:lvl2pPr marL="650138" indent="0" algn="ctr" defTabSz="1300277" rtl="0" eaLnBrk="1" latinLnBrk="0" hangingPunct="1">
              <a:lnSpc>
                <a:spcPts val="4000"/>
              </a:lnSpc>
              <a:spcBef>
                <a:spcPts val="0"/>
              </a:spcBef>
              <a:spcAft>
                <a:spcPts val="1000"/>
              </a:spcAft>
              <a:buFont typeface=".HelveticaNeueDeskInterface-Regular" charset="0"/>
              <a:buNone/>
              <a:tabLst/>
              <a:defRPr sz="2844" kern="1200">
                <a:solidFill>
                  <a:schemeClr val="tx1"/>
                </a:solidFill>
                <a:latin typeface="+mn-lt"/>
                <a:ea typeface="+mn-ea"/>
                <a:cs typeface="+mn-cs"/>
              </a:defRPr>
            </a:lvl2pPr>
            <a:lvl3pPr marL="1300277" indent="0" algn="ctr" defTabSz="1300277" rtl="0" eaLnBrk="1" latinLnBrk="0" hangingPunct="1">
              <a:lnSpc>
                <a:spcPts val="4000"/>
              </a:lnSpc>
              <a:spcBef>
                <a:spcPts val="0"/>
              </a:spcBef>
              <a:spcAft>
                <a:spcPts val="1000"/>
              </a:spcAft>
              <a:buFont typeface="Arial" charset="0"/>
              <a:buNone/>
              <a:tabLst/>
              <a:defRPr sz="2560" kern="1200">
                <a:solidFill>
                  <a:schemeClr val="tx1"/>
                </a:solidFill>
                <a:latin typeface="+mn-lt"/>
                <a:ea typeface="+mn-ea"/>
                <a:cs typeface="+mn-cs"/>
              </a:defRPr>
            </a:lvl3pPr>
            <a:lvl4pPr marL="1950415"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4pPr>
            <a:lvl5pPr marL="2600554"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5pPr>
            <a:lvl6pPr marL="3250692"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6pPr>
            <a:lvl7pPr marL="3900830"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7pPr>
            <a:lvl8pPr marL="4550969"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8pPr>
            <a:lvl9pPr marL="5201107"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9pPr>
          </a:lstStyle>
          <a:p>
            <a:endParaRPr lang="en-GB" sz="1600" dirty="0"/>
          </a:p>
          <a:p>
            <a:r>
              <a:rPr lang="en-GB" sz="2400" dirty="0"/>
              <a:t>beta &lt;- </a:t>
            </a:r>
            <a:r>
              <a:rPr lang="en-GB" sz="2400" dirty="0">
                <a:hlinkClick r:id="rId8"/>
              </a:rPr>
              <a:t>double</a:t>
            </a:r>
            <a:r>
              <a:rPr lang="en-GB" sz="2400" dirty="0"/>
              <a:t>(1000) </a:t>
            </a:r>
          </a:p>
          <a:p>
            <a:r>
              <a:rPr lang="en-GB" sz="2400" dirty="0"/>
              <a:t>for(</a:t>
            </a:r>
            <a:r>
              <a:rPr lang="en-GB" sz="2400" dirty="0" err="1"/>
              <a:t>i</a:t>
            </a:r>
            <a:r>
              <a:rPr lang="en-GB" sz="2400" dirty="0"/>
              <a:t> in 1:1000){ </a:t>
            </a:r>
          </a:p>
          <a:p>
            <a:r>
              <a:rPr lang="en-GB" sz="2400" dirty="0"/>
              <a:t>df=</a:t>
            </a:r>
            <a:r>
              <a:rPr lang="en-GB" sz="2400" dirty="0">
                <a:hlinkClick r:id="rId2"/>
              </a:rPr>
              <a:t>data.frame</a:t>
            </a:r>
            <a:r>
              <a:rPr lang="en-GB" sz="2400" dirty="0"/>
              <a:t>(eps=</a:t>
            </a:r>
            <a:r>
              <a:rPr lang="en-GB" sz="2400" dirty="0">
                <a:hlinkClick r:id="rId3"/>
              </a:rPr>
              <a:t>rnorm</a:t>
            </a:r>
            <a:r>
              <a:rPr lang="en-GB" sz="2400" dirty="0"/>
              <a:t>(</a:t>
            </a:r>
            <a:r>
              <a:rPr lang="en-GB" sz="2400" dirty="0" err="1"/>
              <a:t>obs</a:t>
            </a:r>
            <a:r>
              <a:rPr lang="en-GB" sz="2400" dirty="0"/>
              <a:t>)) </a:t>
            </a:r>
          </a:p>
          <a:p>
            <a:r>
              <a:rPr lang="en-GB" sz="2400" dirty="0"/>
              <a:t>df=df%&gt;% </a:t>
            </a:r>
            <a:r>
              <a:rPr lang="en-GB" sz="2400" dirty="0">
                <a:hlinkClick r:id="rId4"/>
              </a:rPr>
              <a:t>mutate</a:t>
            </a:r>
            <a:r>
              <a:rPr lang="en-GB" sz="2400" dirty="0"/>
              <a:t>(X=</a:t>
            </a:r>
            <a:r>
              <a:rPr lang="en-GB" sz="2400" dirty="0">
                <a:hlinkClick r:id="rId5"/>
              </a:rPr>
              <a:t>runif</a:t>
            </a:r>
            <a:r>
              <a:rPr lang="en-GB" sz="2400" dirty="0"/>
              <a:t>(</a:t>
            </a:r>
            <a:r>
              <a:rPr lang="en-GB" sz="2400" dirty="0" err="1"/>
              <a:t>obs</a:t>
            </a:r>
            <a:r>
              <a:rPr lang="en-GB" sz="2400" dirty="0"/>
              <a:t>)) </a:t>
            </a:r>
          </a:p>
          <a:p>
            <a:r>
              <a:rPr lang="en-GB" sz="2400" dirty="0"/>
              <a:t>df=df%&gt;% </a:t>
            </a:r>
            <a:r>
              <a:rPr lang="en-GB" sz="2400" dirty="0">
                <a:hlinkClick r:id="rId4"/>
              </a:rPr>
              <a:t>mutate</a:t>
            </a:r>
            <a:r>
              <a:rPr lang="en-GB" sz="2400" dirty="0"/>
              <a:t>(Y=2+0.5*</a:t>
            </a:r>
            <a:r>
              <a:rPr lang="en-GB" sz="2400" dirty="0" err="1"/>
              <a:t>X+eps</a:t>
            </a:r>
            <a:r>
              <a:rPr lang="en-GB" sz="2400" dirty="0"/>
              <a:t>) </a:t>
            </a:r>
          </a:p>
          <a:p>
            <a:r>
              <a:rPr lang="en-GB" sz="2400" dirty="0"/>
              <a:t>beta[</a:t>
            </a:r>
            <a:r>
              <a:rPr lang="en-GB" sz="2400" dirty="0" err="1"/>
              <a:t>i</a:t>
            </a:r>
            <a:r>
              <a:rPr lang="en-GB" sz="2400" dirty="0"/>
              <a:t>]&lt;-</a:t>
            </a:r>
            <a:r>
              <a:rPr lang="en-GB" sz="2400" dirty="0">
                <a:hlinkClick r:id="rId6"/>
              </a:rPr>
              <a:t>lm</a:t>
            </a:r>
            <a:r>
              <a:rPr lang="en-GB" sz="2400" dirty="0"/>
              <a:t>(</a:t>
            </a:r>
            <a:r>
              <a:rPr lang="en-GB" sz="2400" dirty="0" err="1"/>
              <a:t>Y~X,df</a:t>
            </a:r>
            <a:r>
              <a:rPr lang="en-GB" sz="2400" dirty="0"/>
              <a:t>)$coefficients[[2]] } </a:t>
            </a:r>
          </a:p>
          <a:p>
            <a:endParaRPr lang="en-GB" sz="2400" dirty="0"/>
          </a:p>
          <a:p>
            <a:r>
              <a:rPr lang="en-GB" sz="2400" dirty="0">
                <a:hlinkClick r:id="rId9"/>
              </a:rPr>
              <a:t>mean</a:t>
            </a:r>
            <a:r>
              <a:rPr lang="en-GB" sz="2400" dirty="0"/>
              <a:t>(beta) </a:t>
            </a:r>
          </a:p>
          <a:p>
            <a:r>
              <a:rPr lang="en-GB" sz="2400" dirty="0"/>
              <a:t>results=</a:t>
            </a:r>
            <a:r>
              <a:rPr lang="en-GB" sz="2400" dirty="0">
                <a:hlinkClick r:id="rId2"/>
              </a:rPr>
              <a:t>data.frame</a:t>
            </a:r>
            <a:r>
              <a:rPr lang="en-GB" sz="2400" dirty="0"/>
              <a:t>(beta) </a:t>
            </a:r>
          </a:p>
          <a:p>
            <a:r>
              <a:rPr lang="en-GB" sz="2400" dirty="0">
                <a:hlinkClick r:id="rId10"/>
              </a:rPr>
              <a:t>ggplot</a:t>
            </a:r>
            <a:r>
              <a:rPr lang="en-GB" sz="2400" dirty="0"/>
              <a:t>(results, </a:t>
            </a:r>
            <a:r>
              <a:rPr lang="en-GB" sz="2400" dirty="0">
                <a:hlinkClick r:id="rId11"/>
              </a:rPr>
              <a:t>aes</a:t>
            </a:r>
            <a:r>
              <a:rPr lang="en-GB" sz="2400" dirty="0"/>
              <a:t>(x=beta)) + </a:t>
            </a:r>
            <a:r>
              <a:rPr lang="en-GB" sz="2400" dirty="0">
                <a:hlinkClick r:id="rId12"/>
              </a:rPr>
              <a:t>geom_histogram</a:t>
            </a:r>
            <a:r>
              <a:rPr lang="en-GB" sz="2400" dirty="0"/>
              <a:t>(</a:t>
            </a:r>
            <a:r>
              <a:rPr lang="en-GB" sz="2400" dirty="0" err="1"/>
              <a:t>color</a:t>
            </a:r>
            <a:r>
              <a:rPr lang="en-GB" sz="2400" dirty="0"/>
              <a:t>="</a:t>
            </a:r>
            <a:r>
              <a:rPr lang="en-GB" sz="2400" dirty="0" err="1"/>
              <a:t>black",fill</a:t>
            </a:r>
            <a:r>
              <a:rPr lang="en-GB" sz="2400" dirty="0"/>
              <a:t>="</a:t>
            </a:r>
            <a:r>
              <a:rPr lang="en-GB" sz="2400" dirty="0" err="1"/>
              <a:t>white",bins</a:t>
            </a:r>
            <a:r>
              <a:rPr lang="en-GB" sz="2400" dirty="0"/>
              <a:t>=40) + </a:t>
            </a:r>
            <a:r>
              <a:rPr lang="en-GB" sz="2400" dirty="0">
                <a:hlinkClick r:id="rId13"/>
              </a:rPr>
              <a:t>theme_minimal</a:t>
            </a:r>
            <a:r>
              <a:rPr lang="en-GB" sz="2400" dirty="0"/>
              <a:t>() </a:t>
            </a:r>
          </a:p>
          <a:p>
            <a:r>
              <a:rPr lang="en-GB" sz="2400" dirty="0">
                <a:solidFill>
                  <a:schemeClr val="bg2">
                    <a:lumMod val="60000"/>
                    <a:lumOff val="40000"/>
                  </a:schemeClr>
                </a:solidFill>
              </a:rPr>
              <a:t>hist(beta)</a:t>
            </a:r>
          </a:p>
          <a:p>
            <a:endParaRPr lang="en-GB" sz="1800" dirty="0"/>
          </a:p>
          <a:p>
            <a:endParaRPr lang="en-GB" sz="2400" dirty="0"/>
          </a:p>
        </p:txBody>
      </p:sp>
    </p:spTree>
    <p:extLst>
      <p:ext uri="{BB962C8B-B14F-4D97-AF65-F5344CB8AC3E}">
        <p14:creationId xmlns:p14="http://schemas.microsoft.com/office/powerpoint/2010/main" val="2348856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2DCAD-DF66-B343-9481-A4B634C9DEFF}"/>
              </a:ext>
            </a:extLst>
          </p:cNvPr>
          <p:cNvSpPr>
            <a:spLocks noGrp="1"/>
          </p:cNvSpPr>
          <p:nvPr>
            <p:ph type="title"/>
          </p:nvPr>
        </p:nvSpPr>
        <p:spPr/>
        <p:txBody>
          <a:bodyPr/>
          <a:lstStyle/>
          <a:p>
            <a:r>
              <a:rPr lang="en-US" b="1" i="1" dirty="0"/>
              <a:t>Quick competition – prize for the fastest!</a:t>
            </a:r>
            <a:br>
              <a:rPr lang="en-US" b="1" i="1" dirty="0"/>
            </a:br>
            <a:r>
              <a:rPr lang="en-US" i="1" dirty="0"/>
              <a:t>Send markdown file to petra.sarapatkova09@imperial.ac.uk</a:t>
            </a:r>
          </a:p>
        </p:txBody>
      </p:sp>
      <p:sp>
        <p:nvSpPr>
          <p:cNvPr id="3" name="Subtitle 2">
            <a:extLst>
              <a:ext uri="{FF2B5EF4-FFF2-40B4-BE49-F238E27FC236}">
                <a16:creationId xmlns:a16="http://schemas.microsoft.com/office/drawing/2014/main" id="{7759EE9C-98BB-AB43-8E1E-CE513C38E203}"/>
              </a:ext>
            </a:extLst>
          </p:cNvPr>
          <p:cNvSpPr>
            <a:spLocks noGrp="1"/>
          </p:cNvSpPr>
          <p:nvPr>
            <p:ph type="subTitle" idx="10"/>
          </p:nvPr>
        </p:nvSpPr>
        <p:spPr>
          <a:xfrm>
            <a:off x="381599" y="1779113"/>
            <a:ext cx="12242518" cy="474561"/>
          </a:xfrm>
        </p:spPr>
        <p:txBody>
          <a:bodyPr/>
          <a:lstStyle/>
          <a:p>
            <a:pPr marL="514350" indent="-514350">
              <a:buFont typeface="+mj-lt"/>
              <a:buAutoNum type="arabicPeriod"/>
            </a:pPr>
            <a:r>
              <a:rPr lang="en-GB" dirty="0"/>
              <a:t>Load the auto dataset (link in exercise 4.3. on </a:t>
            </a:r>
            <a:r>
              <a:rPr lang="en-GB" dirty="0" err="1"/>
              <a:t>datastories</a:t>
            </a:r>
            <a:r>
              <a:rPr lang="en-GB" dirty="0"/>
              <a:t>)</a:t>
            </a:r>
          </a:p>
          <a:p>
            <a:pPr marL="514350" indent="-514350">
              <a:buFont typeface="+mj-lt"/>
              <a:buAutoNum type="arabicPeriod"/>
            </a:pPr>
            <a:r>
              <a:rPr lang="en-GB" dirty="0"/>
              <a:t>Include a table showing average price for foreign and domestic cars.</a:t>
            </a:r>
          </a:p>
          <a:p>
            <a:pPr marL="514350" indent="-514350">
              <a:buFont typeface="+mj-lt"/>
              <a:buAutoNum type="arabicPeriod"/>
            </a:pPr>
            <a:r>
              <a:rPr lang="en-GB" dirty="0"/>
              <a:t>Include another table, using the original data, filtering out only the models the price of which is lower than 5000.</a:t>
            </a:r>
          </a:p>
          <a:p>
            <a:pPr marL="514350" indent="-514350">
              <a:buFont typeface="+mj-lt"/>
              <a:buAutoNum type="arabicPeriod"/>
            </a:pPr>
            <a:r>
              <a:rPr lang="en-GB" dirty="0"/>
              <a:t>Add a new variable that gives a ratio of price/headroom.</a:t>
            </a:r>
          </a:p>
          <a:p>
            <a:r>
              <a:rPr lang="en-GB" dirty="0"/>
              <a:t>5. Draw a box plot showing the distribution of mpg for domestic and foreign cars? Which group has a better (lower) median mpg?</a:t>
            </a:r>
          </a:p>
          <a:p>
            <a:r>
              <a:rPr lang="en-GB" dirty="0"/>
              <a:t>6. Draw a scatter plot of price vs mpg </a:t>
            </a:r>
            <a:r>
              <a:rPr lang="en-GB" u="sng" dirty="0"/>
              <a:t>with an orange regression line </a:t>
            </a:r>
            <a:r>
              <a:rPr lang="en-GB" dirty="0"/>
              <a:t>and </a:t>
            </a:r>
            <a:r>
              <a:rPr lang="en-GB" u="sng" dirty="0"/>
              <a:t>without the default 95% confidence interval band</a:t>
            </a:r>
            <a:r>
              <a:rPr lang="en-GB" dirty="0"/>
              <a:t>.</a:t>
            </a:r>
          </a:p>
          <a:p>
            <a:r>
              <a:rPr lang="en-US" dirty="0"/>
              <a:t>7. Regress price on gear ratio and interpret the coefficient. </a:t>
            </a:r>
          </a:p>
          <a:p>
            <a:r>
              <a:rPr lang="en-US" dirty="0"/>
              <a:t>8. Is the regression coefficient significant? If so, at what level?</a:t>
            </a:r>
          </a:p>
          <a:p>
            <a:r>
              <a:rPr lang="en-GB" dirty="0"/>
              <a:t>9. What is the predicted price of a car with a gear ratio of 3?</a:t>
            </a:r>
          </a:p>
          <a:p>
            <a:r>
              <a:rPr lang="en-GB" dirty="0"/>
              <a:t>10. What is the range of the gear ratio variable (min-max)?</a:t>
            </a:r>
            <a:endParaRPr lang="en-US" dirty="0"/>
          </a:p>
        </p:txBody>
      </p:sp>
    </p:spTree>
    <p:extLst>
      <p:ext uri="{BB962C8B-B14F-4D97-AF65-F5344CB8AC3E}">
        <p14:creationId xmlns:p14="http://schemas.microsoft.com/office/powerpoint/2010/main" val="3334903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B1644-CF83-3A4E-9213-083F17E9E055}"/>
              </a:ext>
            </a:extLst>
          </p:cNvPr>
          <p:cNvSpPr>
            <a:spLocks noGrp="1"/>
          </p:cNvSpPr>
          <p:nvPr>
            <p:ph type="title"/>
          </p:nvPr>
        </p:nvSpPr>
        <p:spPr/>
        <p:txBody>
          <a:bodyPr/>
          <a:lstStyle/>
          <a:p>
            <a:r>
              <a:rPr lang="en-US" dirty="0"/>
              <a:t>Code doesn’t work? Trouble shooting tips</a:t>
            </a:r>
          </a:p>
        </p:txBody>
      </p:sp>
      <p:sp>
        <p:nvSpPr>
          <p:cNvPr id="3" name="Subtitle 2">
            <a:extLst>
              <a:ext uri="{FF2B5EF4-FFF2-40B4-BE49-F238E27FC236}">
                <a16:creationId xmlns:a16="http://schemas.microsoft.com/office/drawing/2014/main" id="{50107111-F216-A44A-BB27-57909EA95403}"/>
              </a:ext>
            </a:extLst>
          </p:cNvPr>
          <p:cNvSpPr>
            <a:spLocks noGrp="1"/>
          </p:cNvSpPr>
          <p:nvPr>
            <p:ph type="subTitle" idx="10"/>
          </p:nvPr>
        </p:nvSpPr>
        <p:spPr>
          <a:xfrm>
            <a:off x="381599" y="1316736"/>
            <a:ext cx="12242201" cy="4584982"/>
          </a:xfrm>
        </p:spPr>
        <p:txBody>
          <a:bodyPr/>
          <a:lstStyle/>
          <a:p>
            <a:r>
              <a:rPr lang="en-US" dirty="0"/>
              <a:t>1. R will only do what you’re asking it to do, </a:t>
            </a:r>
          </a:p>
          <a:p>
            <a:r>
              <a:rPr lang="en-US" dirty="0"/>
              <a:t>not what you think you’re asking it to do.</a:t>
            </a:r>
          </a:p>
          <a:p>
            <a:pPr marL="514350" indent="-514350">
              <a:buFont typeface="+mj-lt"/>
              <a:buAutoNum type="arabicPeriod"/>
            </a:pPr>
            <a:endParaRPr lang="en-US" dirty="0"/>
          </a:p>
          <a:p>
            <a:r>
              <a:rPr lang="en-US" dirty="0"/>
              <a:t>2. If in markdown – are code chunks correctly demarcated? Are your packages installed and loaded?</a:t>
            </a:r>
          </a:p>
          <a:p>
            <a:endParaRPr lang="en-US" dirty="0"/>
          </a:p>
          <a:p>
            <a:r>
              <a:rPr lang="en-US" dirty="0"/>
              <a:t>3. Go though your code in detail – any brackets missing etc.?</a:t>
            </a:r>
          </a:p>
          <a:p>
            <a:pPr marL="514350" indent="-514350">
              <a:buFont typeface="+mj-lt"/>
              <a:buAutoNum type="arabicPeriod"/>
            </a:pPr>
            <a:endParaRPr lang="en-US" dirty="0"/>
          </a:p>
          <a:p>
            <a:r>
              <a:rPr lang="en-US" dirty="0"/>
              <a:t>4. R can be cryptic in the error messages. Google your error message to know more!</a:t>
            </a:r>
          </a:p>
          <a:p>
            <a:endParaRPr lang="en-US" dirty="0"/>
          </a:p>
          <a:p>
            <a:r>
              <a:rPr lang="en-US" b="1" dirty="0"/>
              <a:t>5. Google some more! Copy-paste shamelessly.</a:t>
            </a:r>
          </a:p>
          <a:p>
            <a:endParaRPr lang="en-US" dirty="0"/>
          </a:p>
          <a:p>
            <a:r>
              <a:rPr lang="en-US" dirty="0"/>
              <a:t>6. Ask your mates/your TA/your lecturer</a:t>
            </a:r>
          </a:p>
          <a:p>
            <a:endParaRPr lang="en-US" dirty="0"/>
          </a:p>
          <a:p>
            <a:r>
              <a:rPr lang="en-US" dirty="0"/>
              <a:t>7. Keep trying! You cannot ’break R’ by making mistakes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pic>
        <p:nvPicPr>
          <p:cNvPr id="2050" name="Picture 2" descr="Frustrated Meme Face | ภาพตลก, ภาพตัดปะ, ระยะไกล">
            <a:extLst>
              <a:ext uri="{FF2B5EF4-FFF2-40B4-BE49-F238E27FC236}">
                <a16:creationId xmlns:a16="http://schemas.microsoft.com/office/drawing/2014/main" id="{6680B9E9-A50F-694E-BDE5-7EC8375BBF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8322" y="309282"/>
            <a:ext cx="3535478" cy="234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034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E89DA-58A6-5445-9BB6-9BA0DC72FE78}"/>
              </a:ext>
            </a:extLst>
          </p:cNvPr>
          <p:cNvSpPr>
            <a:spLocks noGrp="1"/>
          </p:cNvSpPr>
          <p:nvPr>
            <p:ph type="title"/>
          </p:nvPr>
        </p:nvSpPr>
        <p:spPr/>
        <p:txBody>
          <a:bodyPr/>
          <a:lstStyle/>
          <a:p>
            <a:r>
              <a:rPr lang="en-US" dirty="0"/>
              <a:t>Quiz – solution code (full markdown also on </a:t>
            </a:r>
            <a:r>
              <a:rPr lang="en-US" dirty="0" err="1"/>
              <a:t>datastories</a:t>
            </a:r>
            <a:r>
              <a:rPr lang="en-US" dirty="0"/>
              <a:t> repository) </a:t>
            </a:r>
          </a:p>
        </p:txBody>
      </p:sp>
      <p:sp>
        <p:nvSpPr>
          <p:cNvPr id="3" name="Subtitle 2">
            <a:extLst>
              <a:ext uri="{FF2B5EF4-FFF2-40B4-BE49-F238E27FC236}">
                <a16:creationId xmlns:a16="http://schemas.microsoft.com/office/drawing/2014/main" id="{668A77CA-9A32-F049-885B-FEDC2DD7EC58}"/>
              </a:ext>
            </a:extLst>
          </p:cNvPr>
          <p:cNvSpPr>
            <a:spLocks noGrp="1"/>
          </p:cNvSpPr>
          <p:nvPr>
            <p:ph type="subTitle" idx="10"/>
          </p:nvPr>
        </p:nvSpPr>
        <p:spPr>
          <a:xfrm>
            <a:off x="381599" y="1157321"/>
            <a:ext cx="12242518" cy="474561"/>
          </a:xfrm>
        </p:spPr>
        <p:txBody>
          <a:bodyPr/>
          <a:lstStyle/>
          <a:p>
            <a:r>
              <a:rPr lang="en-GB" sz="1600" dirty="0" err="1"/>
              <a:t>install.packages</a:t>
            </a:r>
            <a:r>
              <a:rPr lang="en-GB" sz="1600" dirty="0"/>
              <a:t>("haven”)</a:t>
            </a:r>
          </a:p>
          <a:p>
            <a:r>
              <a:rPr lang="en-GB" sz="1600" dirty="0"/>
              <a:t>library(haven)</a:t>
            </a:r>
          </a:p>
          <a:p>
            <a:r>
              <a:rPr lang="en-GB" sz="1600" dirty="0"/>
              <a:t>auto=</a:t>
            </a:r>
            <a:r>
              <a:rPr lang="en-GB" sz="1600" dirty="0" err="1"/>
              <a:t>read_dta</a:t>
            </a:r>
            <a:r>
              <a:rPr lang="en-GB" sz="1600" dirty="0"/>
              <a:t>("https://</a:t>
            </a:r>
            <a:r>
              <a:rPr lang="en-GB" sz="1600" dirty="0" err="1"/>
              <a:t>www.dropbox.com</a:t>
            </a:r>
            <a:r>
              <a:rPr lang="en-GB" sz="1600" dirty="0"/>
              <a:t>/</a:t>
            </a:r>
            <a:r>
              <a:rPr lang="en-GB" sz="1600" dirty="0" err="1"/>
              <a:t>sh</a:t>
            </a:r>
            <a:r>
              <a:rPr lang="en-GB" sz="1600" dirty="0"/>
              <a:t>/rqmo1hvij1veff0/AACNkMy47ilXAMh3nmiIs_Bqa/</a:t>
            </a:r>
            <a:r>
              <a:rPr lang="en-GB" sz="1600" dirty="0" err="1"/>
              <a:t>auto.dta?dl</a:t>
            </a:r>
            <a:r>
              <a:rPr lang="en-GB" sz="1600" dirty="0"/>
              <a:t>=1")</a:t>
            </a:r>
          </a:p>
          <a:p>
            <a:r>
              <a:rPr lang="en-GB" sz="1600" dirty="0" err="1"/>
              <a:t>install.packages</a:t>
            </a:r>
            <a:r>
              <a:rPr lang="en-GB" sz="1600" dirty="0"/>
              <a:t>("</a:t>
            </a:r>
            <a:r>
              <a:rPr lang="en-GB" sz="1600" dirty="0" err="1"/>
              <a:t>dplyr</a:t>
            </a:r>
            <a:r>
              <a:rPr lang="en-GB" sz="1600" dirty="0"/>
              <a:t>”)</a:t>
            </a:r>
          </a:p>
          <a:p>
            <a:r>
              <a:rPr lang="en-GB" sz="1600" dirty="0"/>
              <a:t>library(</a:t>
            </a:r>
            <a:r>
              <a:rPr lang="en-GB" sz="1600" dirty="0" err="1"/>
              <a:t>dplyr</a:t>
            </a:r>
            <a:r>
              <a:rPr lang="en-GB" sz="1600" dirty="0"/>
              <a:t>)</a:t>
            </a:r>
          </a:p>
          <a:p>
            <a:r>
              <a:rPr lang="en-GB" sz="1600" dirty="0"/>
              <a:t>table1=auto %&gt;% </a:t>
            </a:r>
            <a:r>
              <a:rPr lang="en-GB" sz="1600" dirty="0" err="1"/>
              <a:t>group_by</a:t>
            </a:r>
            <a:r>
              <a:rPr lang="en-GB" sz="1600" dirty="0"/>
              <a:t>(foreign) %&gt;% summarise(</a:t>
            </a:r>
            <a:r>
              <a:rPr lang="en-GB" sz="1600" dirty="0" err="1"/>
              <a:t>mean_price</a:t>
            </a:r>
            <a:r>
              <a:rPr lang="en-GB" sz="1600" dirty="0"/>
              <a:t>=mean(price))</a:t>
            </a:r>
          </a:p>
          <a:p>
            <a:r>
              <a:rPr lang="en-GB" sz="1600" dirty="0" err="1"/>
              <a:t>knitr</a:t>
            </a:r>
            <a:r>
              <a:rPr lang="en-GB" sz="1600" dirty="0"/>
              <a:t>::</a:t>
            </a:r>
            <a:r>
              <a:rPr lang="en-GB" sz="1600" dirty="0" err="1"/>
              <a:t>kable</a:t>
            </a:r>
            <a:r>
              <a:rPr lang="en-GB" sz="1600" dirty="0"/>
              <a:t>(table1)</a:t>
            </a:r>
          </a:p>
          <a:p>
            <a:r>
              <a:rPr lang="en-GB" sz="1600" dirty="0"/>
              <a:t>table2=auto %&gt;% filter(price&lt;5000)</a:t>
            </a:r>
          </a:p>
          <a:p>
            <a:r>
              <a:rPr lang="en-GB" sz="1600" dirty="0" err="1"/>
              <a:t>knitr</a:t>
            </a:r>
            <a:r>
              <a:rPr lang="en-GB" sz="1600" dirty="0"/>
              <a:t>::</a:t>
            </a:r>
            <a:r>
              <a:rPr lang="en-GB" sz="1600" dirty="0" err="1"/>
              <a:t>kable</a:t>
            </a:r>
            <a:r>
              <a:rPr lang="en-GB" sz="1600" dirty="0"/>
              <a:t>(table2)</a:t>
            </a:r>
          </a:p>
          <a:p>
            <a:r>
              <a:rPr lang="en-GB" sz="1600" dirty="0"/>
              <a:t>auto=auto%&gt;%mutate(</a:t>
            </a:r>
            <a:r>
              <a:rPr lang="en-GB" sz="1600" dirty="0" err="1"/>
              <a:t>price_headroom_ratio</a:t>
            </a:r>
            <a:r>
              <a:rPr lang="en-GB" sz="1600" dirty="0"/>
              <a:t>=price/headroom)</a:t>
            </a:r>
          </a:p>
          <a:p>
            <a:r>
              <a:rPr lang="en-GB" sz="1600" dirty="0" err="1"/>
              <a:t>install.packages</a:t>
            </a:r>
            <a:r>
              <a:rPr lang="en-GB" sz="1600" dirty="0"/>
              <a:t>("ggplot2")</a:t>
            </a:r>
          </a:p>
          <a:p>
            <a:r>
              <a:rPr lang="en-GB" sz="1600" dirty="0"/>
              <a:t>library(ggplot2)</a:t>
            </a:r>
          </a:p>
          <a:p>
            <a:r>
              <a:rPr lang="en-GB" sz="1600" dirty="0" err="1"/>
              <a:t>ggplot</a:t>
            </a:r>
            <a:r>
              <a:rPr lang="en-GB" sz="1600" dirty="0"/>
              <a:t>(auto, </a:t>
            </a:r>
            <a:r>
              <a:rPr lang="en-GB" sz="1600" dirty="0" err="1"/>
              <a:t>aes</a:t>
            </a:r>
            <a:r>
              <a:rPr lang="en-GB" sz="1600" dirty="0"/>
              <a:t>(x=foreign, y=mpg, group=foreign)) + </a:t>
            </a:r>
            <a:r>
              <a:rPr lang="en-GB" sz="1600" dirty="0" err="1"/>
              <a:t>geom_boxplot</a:t>
            </a:r>
            <a:r>
              <a:rPr lang="en-GB" sz="1600" dirty="0"/>
              <a:t>()</a:t>
            </a:r>
          </a:p>
          <a:p>
            <a:r>
              <a:rPr lang="en-GB" sz="1600" dirty="0" err="1"/>
              <a:t>ggplot</a:t>
            </a:r>
            <a:r>
              <a:rPr lang="en-GB" sz="1600" dirty="0"/>
              <a:t>(auto, </a:t>
            </a:r>
            <a:r>
              <a:rPr lang="en-GB" sz="1600" dirty="0" err="1"/>
              <a:t>aes</a:t>
            </a:r>
            <a:r>
              <a:rPr lang="en-GB" sz="1600" dirty="0"/>
              <a:t>(x=mpg, y=price)) + </a:t>
            </a:r>
            <a:r>
              <a:rPr lang="en-GB" sz="1600" dirty="0" err="1"/>
              <a:t>geom_point</a:t>
            </a:r>
            <a:r>
              <a:rPr lang="en-GB" sz="1600" dirty="0"/>
              <a:t>() + </a:t>
            </a:r>
            <a:r>
              <a:rPr lang="en-GB" sz="1600" dirty="0" err="1"/>
              <a:t>geom_smooth</a:t>
            </a:r>
            <a:r>
              <a:rPr lang="en-GB" sz="1600" dirty="0"/>
              <a:t>(method=</a:t>
            </a:r>
            <a:r>
              <a:rPr lang="en-GB" sz="1600" dirty="0" err="1"/>
              <a:t>lm</a:t>
            </a:r>
            <a:r>
              <a:rPr lang="en-GB" sz="1600" dirty="0"/>
              <a:t>, se=FALSE, </a:t>
            </a:r>
            <a:r>
              <a:rPr lang="en-GB" sz="1600" dirty="0" err="1"/>
              <a:t>color</a:t>
            </a:r>
            <a:r>
              <a:rPr lang="en-GB" sz="1600" dirty="0"/>
              <a:t>="orange")</a:t>
            </a:r>
          </a:p>
          <a:p>
            <a:r>
              <a:rPr lang="en-GB" sz="1600" dirty="0"/>
              <a:t>mod1 &lt;- </a:t>
            </a:r>
            <a:r>
              <a:rPr lang="en-GB" sz="1600" dirty="0" err="1"/>
              <a:t>lm</a:t>
            </a:r>
            <a:r>
              <a:rPr lang="en-GB" sz="1600" dirty="0"/>
              <a:t>(</a:t>
            </a:r>
            <a:r>
              <a:rPr lang="en-GB" sz="1600" dirty="0" err="1"/>
              <a:t>price~gear_ratio,auto</a:t>
            </a:r>
            <a:r>
              <a:rPr lang="en-GB" sz="1600" dirty="0"/>
              <a:t>) </a:t>
            </a:r>
          </a:p>
          <a:p>
            <a:r>
              <a:rPr lang="en-GB" sz="1600" dirty="0"/>
              <a:t>summary(mod1)</a:t>
            </a:r>
          </a:p>
          <a:p>
            <a:r>
              <a:rPr lang="en-GB" sz="1600" dirty="0"/>
              <a:t>mod1$coefficients[[1]]+mod1$coefficients[[2]]*3</a:t>
            </a:r>
          </a:p>
          <a:p>
            <a:r>
              <a:rPr lang="en-GB" sz="1600" dirty="0"/>
              <a:t>summary(</a:t>
            </a:r>
            <a:r>
              <a:rPr lang="en-GB" sz="1600" dirty="0" err="1"/>
              <a:t>auto$gear_ratio</a:t>
            </a:r>
            <a:r>
              <a:rPr lang="en-GB" sz="1600" dirty="0"/>
              <a:t>)</a:t>
            </a:r>
          </a:p>
        </p:txBody>
      </p:sp>
    </p:spTree>
    <p:extLst>
      <p:ext uri="{BB962C8B-B14F-4D97-AF65-F5344CB8AC3E}">
        <p14:creationId xmlns:p14="http://schemas.microsoft.com/office/powerpoint/2010/main" val="3341054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Interpretation of coefficients</a:t>
            </a:r>
          </a:p>
        </p:txBody>
      </p:sp>
      <p:sp>
        <p:nvSpPr>
          <p:cNvPr id="3" name="Subtitle 2"/>
          <p:cNvSpPr>
            <a:spLocks noGrp="1"/>
          </p:cNvSpPr>
          <p:nvPr>
            <p:ph type="subTitle" idx="10"/>
          </p:nvPr>
        </p:nvSpPr>
        <p:spPr>
          <a:xfrm>
            <a:off x="381282" y="1601186"/>
            <a:ext cx="12242518" cy="474561"/>
          </a:xfrm>
        </p:spPr>
        <p:txBody>
          <a:bodyPr/>
          <a:lstStyle/>
          <a:p>
            <a:r>
              <a:rPr lang="en-US" dirty="0"/>
              <a:t>The 4 commandments</a:t>
            </a:r>
          </a:p>
        </p:txBody>
      </p:sp>
      <p:sp>
        <p:nvSpPr>
          <p:cNvPr id="4" name="Rectangle 3"/>
          <p:cNvSpPr/>
          <p:nvPr/>
        </p:nvSpPr>
        <p:spPr>
          <a:xfrm>
            <a:off x="826977" y="3757954"/>
            <a:ext cx="10762512" cy="3970318"/>
          </a:xfrm>
          <a:prstGeom prst="rect">
            <a:avLst/>
          </a:prstGeom>
        </p:spPr>
        <p:txBody>
          <a:bodyPr wrap="square">
            <a:spAutoFit/>
          </a:bodyPr>
          <a:lstStyle/>
          <a:p>
            <a:pPr marL="514350" indent="-514350">
              <a:buFont typeface="+mj-lt"/>
              <a:buAutoNum type="arabicPeriod"/>
            </a:pPr>
            <a:r>
              <a:rPr lang="en-US" sz="2800" dirty="0"/>
              <a:t>Check your variables (dummy, categorical, continuous</a:t>
            </a:r>
            <a:r>
              <a:rPr lang="mr-IN" sz="2800" dirty="0"/>
              <a:t>…</a:t>
            </a:r>
            <a:r>
              <a:rPr lang="en-US" sz="2800" dirty="0"/>
              <a:t>.)</a:t>
            </a:r>
          </a:p>
          <a:p>
            <a:pPr marL="514350" indent="-514350">
              <a:buFont typeface="+mj-lt"/>
              <a:buAutoNum type="arabicPeriod"/>
            </a:pPr>
            <a:endParaRPr lang="en-US" sz="2800" dirty="0"/>
          </a:p>
          <a:p>
            <a:pPr marL="514350" indent="-514350">
              <a:buFont typeface="+mj-lt"/>
              <a:buAutoNum type="arabicPeriod"/>
            </a:pPr>
            <a:r>
              <a:rPr lang="en-US" sz="2800" dirty="0"/>
              <a:t>Check your logs! (log-log, level-log, log-level</a:t>
            </a:r>
            <a:r>
              <a:rPr lang="mr-IN" sz="2800" dirty="0"/>
              <a:t>…</a:t>
            </a:r>
            <a:r>
              <a:rPr lang="en-US" sz="2800" dirty="0"/>
              <a:t>)</a:t>
            </a:r>
          </a:p>
          <a:p>
            <a:pPr marL="514350" indent="-514350">
              <a:buFont typeface="+mj-lt"/>
              <a:buAutoNum type="arabicPeriod"/>
            </a:pPr>
            <a:endParaRPr lang="en-US" sz="2800" dirty="0"/>
          </a:p>
          <a:p>
            <a:pPr marL="514350" indent="-514350">
              <a:buFont typeface="+mj-lt"/>
              <a:buAutoNum type="arabicPeriod"/>
            </a:pPr>
            <a:r>
              <a:rPr lang="en-US" sz="2800" dirty="0"/>
              <a:t>Check your units (many frequently used variables e.g. wages are in 1000s)</a:t>
            </a:r>
          </a:p>
          <a:p>
            <a:pPr marL="514350" indent="-514350">
              <a:buFont typeface="+mj-lt"/>
              <a:buAutoNum type="arabicPeriod"/>
            </a:pPr>
            <a:endParaRPr lang="en-US" sz="2800" dirty="0"/>
          </a:p>
          <a:p>
            <a:pPr marL="514350" indent="-514350">
              <a:buFont typeface="+mj-lt"/>
              <a:buAutoNum type="arabicPeriod"/>
            </a:pPr>
            <a:r>
              <a:rPr lang="en-US" sz="2800" dirty="0"/>
              <a:t>Remember difference between percentage and percentage points</a:t>
            </a:r>
          </a:p>
        </p:txBody>
      </p:sp>
      <p:sp>
        <p:nvSpPr>
          <p:cNvPr id="5" name="Subtitle 2">
            <a:extLst>
              <a:ext uri="{FF2B5EF4-FFF2-40B4-BE49-F238E27FC236}">
                <a16:creationId xmlns:a16="http://schemas.microsoft.com/office/drawing/2014/main" id="{ACF035DC-1A34-FC43-A6E0-BDA44F01257F}"/>
              </a:ext>
            </a:extLst>
          </p:cNvPr>
          <p:cNvSpPr txBox="1">
            <a:spLocks/>
          </p:cNvSpPr>
          <p:nvPr/>
        </p:nvSpPr>
        <p:spPr>
          <a:xfrm>
            <a:off x="381282" y="227653"/>
            <a:ext cx="12242518" cy="474561"/>
          </a:xfrm>
          <a:prstGeom prst="rect">
            <a:avLst/>
          </a:prstGeom>
        </p:spPr>
        <p:txBody>
          <a:bodyPr vert="horz" lIns="0" tIns="0" rIns="0" bIns="0" rtlCol="0">
            <a:noAutofit/>
          </a:bodyPr>
          <a:lstStyle>
            <a:lvl1pPr marL="0" indent="0" algn="l" defTabSz="1300277" rtl="0" eaLnBrk="1" latinLnBrk="0" hangingPunct="1">
              <a:lnSpc>
                <a:spcPts val="3600"/>
              </a:lnSpc>
              <a:spcBef>
                <a:spcPts val="0"/>
              </a:spcBef>
              <a:spcAft>
                <a:spcPts val="0"/>
              </a:spcAft>
              <a:buFont typeface="Arial" panose="020B0604020202020204" pitchFamily="34" charset="0"/>
              <a:buNone/>
              <a:tabLst/>
              <a:defRPr sz="2800" kern="1200">
                <a:solidFill>
                  <a:schemeClr val="accent1"/>
                </a:solidFill>
                <a:latin typeface="+mn-lt"/>
                <a:ea typeface="+mn-ea"/>
                <a:cs typeface="+mn-cs"/>
              </a:defRPr>
            </a:lvl1pPr>
            <a:lvl2pPr marL="650138" indent="0" algn="ctr" defTabSz="1300277" rtl="0" eaLnBrk="1" latinLnBrk="0" hangingPunct="1">
              <a:lnSpc>
                <a:spcPts val="4000"/>
              </a:lnSpc>
              <a:spcBef>
                <a:spcPts val="0"/>
              </a:spcBef>
              <a:spcAft>
                <a:spcPts val="1000"/>
              </a:spcAft>
              <a:buFont typeface=".HelveticaNeueDeskInterface-Regular" charset="0"/>
              <a:buNone/>
              <a:tabLst/>
              <a:defRPr sz="2844" kern="1200">
                <a:solidFill>
                  <a:schemeClr val="tx1"/>
                </a:solidFill>
                <a:latin typeface="+mn-lt"/>
                <a:ea typeface="+mn-ea"/>
                <a:cs typeface="+mn-cs"/>
              </a:defRPr>
            </a:lvl2pPr>
            <a:lvl3pPr marL="1300277" indent="0" algn="ctr" defTabSz="1300277" rtl="0" eaLnBrk="1" latinLnBrk="0" hangingPunct="1">
              <a:lnSpc>
                <a:spcPts val="4000"/>
              </a:lnSpc>
              <a:spcBef>
                <a:spcPts val="0"/>
              </a:spcBef>
              <a:spcAft>
                <a:spcPts val="1000"/>
              </a:spcAft>
              <a:buFont typeface="Arial" charset="0"/>
              <a:buNone/>
              <a:tabLst/>
              <a:defRPr sz="2560" kern="1200">
                <a:solidFill>
                  <a:schemeClr val="tx1"/>
                </a:solidFill>
                <a:latin typeface="+mn-lt"/>
                <a:ea typeface="+mn-ea"/>
                <a:cs typeface="+mn-cs"/>
              </a:defRPr>
            </a:lvl3pPr>
            <a:lvl4pPr marL="1950415"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4pPr>
            <a:lvl5pPr marL="2600554"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5pPr>
            <a:lvl6pPr marL="3250692"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6pPr>
            <a:lvl7pPr marL="3900830"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7pPr>
            <a:lvl8pPr marL="4550969"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8pPr>
            <a:lvl9pPr marL="5201107"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9pPr>
          </a:lstStyle>
          <a:p>
            <a:r>
              <a:rPr lang="en-US" dirty="0"/>
              <a:t>EXTRA</a:t>
            </a:r>
          </a:p>
        </p:txBody>
      </p:sp>
    </p:spTree>
    <p:extLst>
      <p:ext uri="{BB962C8B-B14F-4D97-AF65-F5344CB8AC3E}">
        <p14:creationId xmlns:p14="http://schemas.microsoft.com/office/powerpoint/2010/main" val="970662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2DEC8-8D3F-CB4A-8C51-265026DE3E34}"/>
              </a:ext>
            </a:extLst>
          </p:cNvPr>
          <p:cNvSpPr>
            <a:spLocks noGrp="1"/>
          </p:cNvSpPr>
          <p:nvPr>
            <p:ph type="title"/>
          </p:nvPr>
        </p:nvSpPr>
        <p:spPr>
          <a:xfrm>
            <a:off x="381305" y="115628"/>
            <a:ext cx="12242201" cy="558820"/>
          </a:xfrm>
        </p:spPr>
        <p:txBody>
          <a:bodyPr/>
          <a:lstStyle/>
          <a:p>
            <a:r>
              <a:rPr lang="en-US" b="1" dirty="0"/>
              <a:t>Outline</a:t>
            </a:r>
          </a:p>
        </p:txBody>
      </p:sp>
      <p:sp>
        <p:nvSpPr>
          <p:cNvPr id="4" name="Title 1">
            <a:extLst>
              <a:ext uri="{FF2B5EF4-FFF2-40B4-BE49-F238E27FC236}">
                <a16:creationId xmlns:a16="http://schemas.microsoft.com/office/drawing/2014/main" id="{8A2AE5B5-4108-6245-961C-ACC2D0CC5839}"/>
              </a:ext>
            </a:extLst>
          </p:cNvPr>
          <p:cNvSpPr txBox="1">
            <a:spLocks/>
          </p:cNvSpPr>
          <p:nvPr/>
        </p:nvSpPr>
        <p:spPr>
          <a:xfrm>
            <a:off x="390449" y="618444"/>
            <a:ext cx="10184119" cy="1193572"/>
          </a:xfrm>
          <a:prstGeom prst="rect">
            <a:avLst/>
          </a:prstGeom>
        </p:spPr>
        <p:txBody>
          <a:bodyPr vert="horz" lIns="0" tIns="0" rIns="0" bIns="0" rtlCol="0" anchor="t">
            <a:noAutofit/>
          </a:bodyPr>
          <a:lstStyle>
            <a:lvl1pPr algn="l" defTabSz="1300277" rtl="0" eaLnBrk="1" latinLnBrk="0" hangingPunct="1">
              <a:lnSpc>
                <a:spcPts val="3800"/>
              </a:lnSpc>
              <a:spcBef>
                <a:spcPct val="0"/>
              </a:spcBef>
              <a:buNone/>
              <a:defRPr sz="3400" kern="1200">
                <a:solidFill>
                  <a:schemeClr val="tx1"/>
                </a:solidFill>
                <a:latin typeface="+mj-lt"/>
                <a:ea typeface="+mj-ea"/>
                <a:cs typeface="+mj-cs"/>
              </a:defRPr>
            </a:lvl1pPr>
          </a:lstStyle>
          <a:p>
            <a:pPr marL="514350" indent="-514350">
              <a:buFont typeface="+mj-lt"/>
              <a:buAutoNum type="arabicPeriod"/>
            </a:pPr>
            <a:r>
              <a:rPr lang="en-US" sz="3200" dirty="0"/>
              <a:t>Disclaimer</a:t>
            </a:r>
          </a:p>
          <a:p>
            <a:pPr marL="514350" indent="-514350">
              <a:buFont typeface="+mj-lt"/>
              <a:buAutoNum type="arabicPeriod"/>
            </a:pPr>
            <a:endParaRPr lang="en-US" sz="3200" dirty="0"/>
          </a:p>
          <a:p>
            <a:pPr marL="514350" indent="-514350">
              <a:buFont typeface="+mj-lt"/>
              <a:buAutoNum type="arabicPeriod"/>
            </a:pPr>
            <a:r>
              <a:rPr lang="en-US" sz="3200" dirty="0"/>
              <a:t>Resources and quick intro chat – what do you most struggle with</a:t>
            </a:r>
          </a:p>
          <a:p>
            <a:pPr marL="514350" indent="-514350">
              <a:buFont typeface="+mj-lt"/>
              <a:buAutoNum type="arabicPeriod"/>
            </a:pPr>
            <a:endParaRPr lang="en-US" sz="3200" dirty="0"/>
          </a:p>
          <a:p>
            <a:pPr marL="514350" indent="-514350">
              <a:buFont typeface="+mj-lt"/>
              <a:buAutoNum type="arabicPeriod"/>
            </a:pPr>
            <a:r>
              <a:rPr lang="en-US" sz="3200" dirty="0"/>
              <a:t>Projects run-through</a:t>
            </a:r>
          </a:p>
          <a:p>
            <a:pPr marL="514350" indent="-514350">
              <a:buFont typeface="+mj-lt"/>
              <a:buAutoNum type="arabicPeriod"/>
            </a:pPr>
            <a:endParaRPr lang="en-US" sz="3200" dirty="0"/>
          </a:p>
          <a:p>
            <a:pPr marL="514350" indent="-514350">
              <a:buFont typeface="+mj-lt"/>
              <a:buAutoNum type="arabicPeriod"/>
            </a:pPr>
            <a:r>
              <a:rPr lang="en-US" sz="3200" dirty="0"/>
              <a:t>Some common R commands (useful for projects), warnings &amp; trouble shooting</a:t>
            </a:r>
          </a:p>
          <a:p>
            <a:pPr marL="514350" indent="-514350">
              <a:buFont typeface="+mj-lt"/>
              <a:buAutoNum type="arabicPeriod"/>
            </a:pPr>
            <a:endParaRPr lang="en-US" sz="3200" dirty="0"/>
          </a:p>
          <a:p>
            <a:pPr marL="514350" indent="-514350">
              <a:buFont typeface="+mj-lt"/>
              <a:buAutoNum type="arabicPeriod"/>
            </a:pPr>
            <a:r>
              <a:rPr lang="en-US" sz="3200" b="1" dirty="0"/>
              <a:t>Homework club + requested topics</a:t>
            </a:r>
          </a:p>
          <a:p>
            <a:pPr marL="514350" indent="-514350">
              <a:buFont typeface="+mj-lt"/>
              <a:buAutoNum type="arabicPeriod"/>
            </a:pPr>
            <a:endParaRPr lang="en-US" sz="3200" dirty="0"/>
          </a:p>
          <a:p>
            <a:pPr marL="514350" indent="-514350">
              <a:buFont typeface="+mj-lt"/>
              <a:buAutoNum type="arabicPeriod"/>
            </a:pPr>
            <a:r>
              <a:rPr lang="en-US" sz="3200" dirty="0"/>
              <a:t>Quick R quiz (with a prize!)</a:t>
            </a:r>
          </a:p>
          <a:p>
            <a:pPr marL="514350" indent="-514350">
              <a:buFont typeface="+mj-lt"/>
              <a:buAutoNum type="arabicPeriod"/>
            </a:pPr>
            <a:endParaRPr lang="en-US" sz="3200" dirty="0"/>
          </a:p>
          <a:p>
            <a:pPr marL="514350" indent="-514350">
              <a:buFont typeface="+mj-lt"/>
              <a:buAutoNum type="arabicPeriod"/>
            </a:pPr>
            <a:r>
              <a:rPr lang="en-US" sz="3200" dirty="0"/>
              <a:t>Silly/fun/beautiful things with R (=&gt; new channel on </a:t>
            </a:r>
            <a:r>
              <a:rPr lang="en-US" sz="3200" dirty="0" err="1"/>
              <a:t>datathon</a:t>
            </a:r>
            <a:r>
              <a:rPr lang="en-US" sz="3200" dirty="0"/>
              <a:t>?)</a:t>
            </a:r>
          </a:p>
          <a:p>
            <a:endParaRPr lang="en-US" sz="3200" dirty="0"/>
          </a:p>
          <a:p>
            <a:r>
              <a:rPr lang="en-US" sz="3200" i="1" dirty="0"/>
              <a:t>NB: Coding pros can go have a coffee</a:t>
            </a:r>
          </a:p>
        </p:txBody>
      </p:sp>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9E8C955E-FF67-5F4C-ACF1-F400147BE7EE}"/>
                  </a:ext>
                </a:extLst>
              </p14:cNvPr>
              <p14:cNvContentPartPr/>
              <p14:nvPr/>
            </p14:nvContentPartPr>
            <p14:xfrm>
              <a:off x="-2756016" y="1997280"/>
              <a:ext cx="5040" cy="360"/>
            </p14:xfrm>
          </p:contentPart>
        </mc:Choice>
        <mc:Fallback>
          <p:pic>
            <p:nvPicPr>
              <p:cNvPr id="8" name="Ink 7">
                <a:extLst>
                  <a:ext uri="{FF2B5EF4-FFF2-40B4-BE49-F238E27FC236}">
                    <a16:creationId xmlns:a16="http://schemas.microsoft.com/office/drawing/2014/main" id="{9E8C955E-FF67-5F4C-ACF1-F400147BE7EE}"/>
                  </a:ext>
                </a:extLst>
              </p:cNvPr>
              <p:cNvPicPr/>
              <p:nvPr/>
            </p:nvPicPr>
            <p:blipFill>
              <a:blip r:embed="rId4"/>
              <a:stretch>
                <a:fillRect/>
              </a:stretch>
            </p:blipFill>
            <p:spPr>
              <a:xfrm>
                <a:off x="-2765016" y="1988280"/>
                <a:ext cx="226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9" name="Ink 8">
                <a:extLst>
                  <a:ext uri="{FF2B5EF4-FFF2-40B4-BE49-F238E27FC236}">
                    <a16:creationId xmlns:a16="http://schemas.microsoft.com/office/drawing/2014/main" id="{720A86D0-4D40-8C42-807D-0F68D15B5DC0}"/>
                  </a:ext>
                </a:extLst>
              </p14:cNvPr>
              <p14:cNvContentPartPr/>
              <p14:nvPr/>
            </p14:nvContentPartPr>
            <p14:xfrm>
              <a:off x="-2756016" y="1997280"/>
              <a:ext cx="360" cy="360"/>
            </p14:xfrm>
          </p:contentPart>
        </mc:Choice>
        <mc:Fallback>
          <p:pic>
            <p:nvPicPr>
              <p:cNvPr id="9" name="Ink 8">
                <a:extLst>
                  <a:ext uri="{FF2B5EF4-FFF2-40B4-BE49-F238E27FC236}">
                    <a16:creationId xmlns:a16="http://schemas.microsoft.com/office/drawing/2014/main" id="{720A86D0-4D40-8C42-807D-0F68D15B5DC0}"/>
                  </a:ext>
                </a:extLst>
              </p:cNvPr>
              <p:cNvPicPr/>
              <p:nvPr/>
            </p:nvPicPr>
            <p:blipFill>
              <a:blip r:embed="rId4"/>
              <a:stretch>
                <a:fillRect/>
              </a:stretch>
            </p:blipFill>
            <p:spPr>
              <a:xfrm>
                <a:off x="-2765016" y="1988280"/>
                <a:ext cx="18000" cy="18000"/>
              </a:xfrm>
              <a:prstGeom prst="rect">
                <a:avLst/>
              </a:prstGeom>
            </p:spPr>
          </p:pic>
        </mc:Fallback>
      </mc:AlternateContent>
      <p:sp>
        <p:nvSpPr>
          <p:cNvPr id="11" name="Title 1">
            <a:extLst>
              <a:ext uri="{FF2B5EF4-FFF2-40B4-BE49-F238E27FC236}">
                <a16:creationId xmlns:a16="http://schemas.microsoft.com/office/drawing/2014/main" id="{4C466178-EEFB-E04A-9138-84D880030457}"/>
              </a:ext>
            </a:extLst>
          </p:cNvPr>
          <p:cNvSpPr txBox="1">
            <a:spLocks/>
          </p:cNvSpPr>
          <p:nvPr/>
        </p:nvSpPr>
        <p:spPr>
          <a:xfrm>
            <a:off x="11228832" y="2448358"/>
            <a:ext cx="10184119" cy="2004790"/>
          </a:xfrm>
          <a:prstGeom prst="rect">
            <a:avLst/>
          </a:prstGeom>
        </p:spPr>
        <p:txBody>
          <a:bodyPr vert="horz" lIns="0" tIns="0" rIns="0" bIns="0" rtlCol="0" anchor="t">
            <a:noAutofit/>
          </a:bodyPr>
          <a:lstStyle>
            <a:lvl1pPr algn="l" defTabSz="1300277" rtl="0" eaLnBrk="1" latinLnBrk="0" hangingPunct="1">
              <a:lnSpc>
                <a:spcPts val="3800"/>
              </a:lnSpc>
              <a:spcBef>
                <a:spcPct val="0"/>
              </a:spcBef>
              <a:buNone/>
              <a:defRPr sz="3400" kern="1200">
                <a:solidFill>
                  <a:schemeClr val="tx1"/>
                </a:solidFill>
                <a:latin typeface="+mj-lt"/>
                <a:ea typeface="+mj-ea"/>
                <a:cs typeface="+mj-cs"/>
              </a:defRPr>
            </a:lvl1pPr>
          </a:lstStyle>
          <a:p>
            <a:r>
              <a:rPr lang="en-US" sz="3600" dirty="0">
                <a:solidFill>
                  <a:srgbClr val="1C8ECC"/>
                </a:solidFill>
              </a:rPr>
              <a:t>30 mins</a:t>
            </a:r>
          </a:p>
        </p:txBody>
      </p:sp>
      <p:sp>
        <p:nvSpPr>
          <p:cNvPr id="12" name="Right Brace 11">
            <a:extLst>
              <a:ext uri="{FF2B5EF4-FFF2-40B4-BE49-F238E27FC236}">
                <a16:creationId xmlns:a16="http://schemas.microsoft.com/office/drawing/2014/main" id="{71996F27-3F63-7448-B2D3-857BE5578130}"/>
              </a:ext>
            </a:extLst>
          </p:cNvPr>
          <p:cNvSpPr/>
          <p:nvPr/>
        </p:nvSpPr>
        <p:spPr>
          <a:xfrm>
            <a:off x="10558332" y="1005840"/>
            <a:ext cx="414468" cy="3461908"/>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4CFABF75-3FE4-4D4D-9A34-2BED9F9E7CE7}"/>
              </a:ext>
            </a:extLst>
          </p:cNvPr>
          <p:cNvSpPr/>
          <p:nvPr/>
        </p:nvSpPr>
        <p:spPr>
          <a:xfrm>
            <a:off x="10574568" y="5008530"/>
            <a:ext cx="544536" cy="11163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itle 1">
            <a:extLst>
              <a:ext uri="{FF2B5EF4-FFF2-40B4-BE49-F238E27FC236}">
                <a16:creationId xmlns:a16="http://schemas.microsoft.com/office/drawing/2014/main" id="{637F013A-8A16-B041-8DAA-D4084B8BBCDA}"/>
              </a:ext>
            </a:extLst>
          </p:cNvPr>
          <p:cNvSpPr txBox="1">
            <a:spLocks/>
          </p:cNvSpPr>
          <p:nvPr/>
        </p:nvSpPr>
        <p:spPr>
          <a:xfrm>
            <a:off x="11283696" y="5310410"/>
            <a:ext cx="10184119" cy="2004790"/>
          </a:xfrm>
          <a:prstGeom prst="rect">
            <a:avLst/>
          </a:prstGeom>
        </p:spPr>
        <p:txBody>
          <a:bodyPr vert="horz" lIns="0" tIns="0" rIns="0" bIns="0" rtlCol="0" anchor="t">
            <a:noAutofit/>
          </a:bodyPr>
          <a:lstStyle>
            <a:lvl1pPr algn="l" defTabSz="1300277" rtl="0" eaLnBrk="1" latinLnBrk="0" hangingPunct="1">
              <a:lnSpc>
                <a:spcPts val="3800"/>
              </a:lnSpc>
              <a:spcBef>
                <a:spcPct val="0"/>
              </a:spcBef>
              <a:buNone/>
              <a:defRPr sz="3400" kern="1200">
                <a:solidFill>
                  <a:schemeClr val="tx1"/>
                </a:solidFill>
                <a:latin typeface="+mj-lt"/>
                <a:ea typeface="+mj-ea"/>
                <a:cs typeface="+mj-cs"/>
              </a:defRPr>
            </a:lvl1pPr>
          </a:lstStyle>
          <a:p>
            <a:r>
              <a:rPr lang="en-US" sz="3600" dirty="0">
                <a:solidFill>
                  <a:srgbClr val="1C8ECC"/>
                </a:solidFill>
              </a:rPr>
              <a:t>30 mins</a:t>
            </a:r>
          </a:p>
        </p:txBody>
      </p:sp>
      <p:sp>
        <p:nvSpPr>
          <p:cNvPr id="15" name="Right Brace 14">
            <a:extLst>
              <a:ext uri="{FF2B5EF4-FFF2-40B4-BE49-F238E27FC236}">
                <a16:creationId xmlns:a16="http://schemas.microsoft.com/office/drawing/2014/main" id="{2B42BA4B-4311-2549-8603-3C3A482F02C8}"/>
              </a:ext>
            </a:extLst>
          </p:cNvPr>
          <p:cNvSpPr/>
          <p:nvPr/>
        </p:nvSpPr>
        <p:spPr>
          <a:xfrm>
            <a:off x="10558332" y="6198838"/>
            <a:ext cx="544536" cy="11163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itle 1">
            <a:extLst>
              <a:ext uri="{FF2B5EF4-FFF2-40B4-BE49-F238E27FC236}">
                <a16:creationId xmlns:a16="http://schemas.microsoft.com/office/drawing/2014/main" id="{04EC33AC-3E35-4643-A0BF-9C9B98CC728D}"/>
              </a:ext>
            </a:extLst>
          </p:cNvPr>
          <p:cNvSpPr txBox="1">
            <a:spLocks/>
          </p:cNvSpPr>
          <p:nvPr/>
        </p:nvSpPr>
        <p:spPr>
          <a:xfrm>
            <a:off x="11283696" y="6509734"/>
            <a:ext cx="10184119" cy="2004790"/>
          </a:xfrm>
          <a:prstGeom prst="rect">
            <a:avLst/>
          </a:prstGeom>
        </p:spPr>
        <p:txBody>
          <a:bodyPr vert="horz" lIns="0" tIns="0" rIns="0" bIns="0" rtlCol="0" anchor="t">
            <a:noAutofit/>
          </a:bodyPr>
          <a:lstStyle>
            <a:lvl1pPr algn="l" defTabSz="1300277" rtl="0" eaLnBrk="1" latinLnBrk="0" hangingPunct="1">
              <a:lnSpc>
                <a:spcPts val="3800"/>
              </a:lnSpc>
              <a:spcBef>
                <a:spcPct val="0"/>
              </a:spcBef>
              <a:buNone/>
              <a:defRPr sz="3400" kern="1200">
                <a:solidFill>
                  <a:schemeClr val="tx1"/>
                </a:solidFill>
                <a:latin typeface="+mj-lt"/>
                <a:ea typeface="+mj-ea"/>
                <a:cs typeface="+mj-cs"/>
              </a:defRPr>
            </a:lvl1pPr>
          </a:lstStyle>
          <a:p>
            <a:r>
              <a:rPr lang="en-US" sz="3600" dirty="0">
                <a:solidFill>
                  <a:srgbClr val="1C8ECC"/>
                </a:solidFill>
              </a:rPr>
              <a:t>20 mins</a:t>
            </a:r>
          </a:p>
        </p:txBody>
      </p:sp>
    </p:spTree>
    <p:extLst>
      <p:ext uri="{BB962C8B-B14F-4D97-AF65-F5344CB8AC3E}">
        <p14:creationId xmlns:p14="http://schemas.microsoft.com/office/powerpoint/2010/main" val="643024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714F7-A0CD-DC44-8DDC-4C108070459C}"/>
              </a:ext>
            </a:extLst>
          </p:cNvPr>
          <p:cNvSpPr>
            <a:spLocks noGrp="1"/>
          </p:cNvSpPr>
          <p:nvPr>
            <p:ph type="title"/>
          </p:nvPr>
        </p:nvSpPr>
        <p:spPr/>
        <p:txBody>
          <a:bodyPr/>
          <a:lstStyle/>
          <a:p>
            <a:r>
              <a:rPr lang="en-US" b="1" dirty="0"/>
              <a:t>Great resources at your disposal – be proactive</a:t>
            </a:r>
          </a:p>
        </p:txBody>
      </p:sp>
      <p:sp>
        <p:nvSpPr>
          <p:cNvPr id="3" name="Subtitle 2">
            <a:extLst>
              <a:ext uri="{FF2B5EF4-FFF2-40B4-BE49-F238E27FC236}">
                <a16:creationId xmlns:a16="http://schemas.microsoft.com/office/drawing/2014/main" id="{F97D808F-ED6A-0340-AD8C-F5F6EF8EFBFC}"/>
              </a:ext>
            </a:extLst>
          </p:cNvPr>
          <p:cNvSpPr>
            <a:spLocks noGrp="1"/>
          </p:cNvSpPr>
          <p:nvPr>
            <p:ph type="subTitle" idx="10"/>
          </p:nvPr>
        </p:nvSpPr>
        <p:spPr>
          <a:xfrm>
            <a:off x="381282" y="1742537"/>
            <a:ext cx="12242518" cy="474561"/>
          </a:xfrm>
        </p:spPr>
        <p:txBody>
          <a:bodyPr/>
          <a:lstStyle/>
          <a:p>
            <a:pPr marL="514350" indent="-514350">
              <a:buFont typeface="+mj-lt"/>
              <a:buAutoNum type="arabicPeriod"/>
            </a:pPr>
            <a:r>
              <a:rPr lang="en-US" b="1" dirty="0" err="1"/>
              <a:t>Datathon</a:t>
            </a:r>
            <a:r>
              <a:rPr lang="en-US" dirty="0"/>
              <a:t> (anyone can ask or answer – Ralf, Yuan and me regularly checking)</a:t>
            </a:r>
          </a:p>
          <a:p>
            <a:pPr marL="514350" indent="-514350">
              <a:buFont typeface="+mj-lt"/>
              <a:buAutoNum type="arabicPeriod"/>
            </a:pPr>
            <a:endParaRPr lang="en-US" dirty="0"/>
          </a:p>
          <a:p>
            <a:pPr marL="514350" indent="-514350">
              <a:buFont typeface="+mj-lt"/>
              <a:buAutoNum type="arabicPeriod"/>
            </a:pPr>
            <a:r>
              <a:rPr lang="en-US" b="1" dirty="0"/>
              <a:t>Zoom sessions </a:t>
            </a:r>
            <a:r>
              <a:rPr lang="en-US" dirty="0"/>
              <a:t>with me or Ralf</a:t>
            </a:r>
          </a:p>
          <a:p>
            <a:pPr marL="514350" indent="-514350">
              <a:buFont typeface="+mj-lt"/>
              <a:buAutoNum type="arabicPeriod"/>
            </a:pPr>
            <a:endParaRPr lang="en-US" dirty="0"/>
          </a:p>
          <a:p>
            <a:pPr marL="514350" indent="-514350">
              <a:buFont typeface="+mj-lt"/>
              <a:buAutoNum type="arabicPeriod"/>
            </a:pPr>
            <a:r>
              <a:rPr lang="en-US" b="1" dirty="0" err="1"/>
              <a:t>Datastories</a:t>
            </a:r>
            <a:r>
              <a:rPr lang="en-US" dirty="0"/>
              <a:t> exercises, practice datasets and markdown files</a:t>
            </a:r>
          </a:p>
          <a:p>
            <a:pPr marL="514350" indent="-514350">
              <a:buFont typeface="+mj-lt"/>
              <a:buAutoNum type="arabicPeriod"/>
            </a:pPr>
            <a:endParaRPr lang="en-US" dirty="0"/>
          </a:p>
          <a:p>
            <a:pPr marL="514350" indent="-514350">
              <a:buFont typeface="+mj-lt"/>
              <a:buAutoNum type="arabicPeriod"/>
            </a:pPr>
            <a:r>
              <a:rPr lang="en-US" b="1" dirty="0" err="1"/>
              <a:t>Tonnes</a:t>
            </a:r>
            <a:r>
              <a:rPr lang="en-US" b="1" dirty="0"/>
              <a:t> of resources online</a:t>
            </a:r>
          </a:p>
          <a:p>
            <a:pPr marL="514350" indent="-514350">
              <a:buFont typeface="+mj-lt"/>
              <a:buAutoNum type="arabicPeriod"/>
            </a:pPr>
            <a:endParaRPr lang="en-US" dirty="0"/>
          </a:p>
          <a:p>
            <a:r>
              <a:rPr lang="en-US" dirty="0"/>
              <a:t>Some </a:t>
            </a:r>
            <a:r>
              <a:rPr lang="en-US" dirty="0" err="1"/>
              <a:t>favourites</a:t>
            </a:r>
            <a:r>
              <a:rPr lang="en-US" dirty="0"/>
              <a:t>:	Zed Statistics on </a:t>
            </a:r>
            <a:r>
              <a:rPr lang="en-US" dirty="0" err="1"/>
              <a:t>Youtube</a:t>
            </a:r>
            <a:r>
              <a:rPr lang="en-US" dirty="0"/>
              <a:t> (super-basics)</a:t>
            </a:r>
          </a:p>
          <a:p>
            <a:r>
              <a:rPr lang="en-US" dirty="0"/>
              <a:t>			MRU videos by Joshua Angrist (basics)</a:t>
            </a:r>
          </a:p>
          <a:p>
            <a:r>
              <a:rPr lang="en-US" dirty="0"/>
              <a:t>			Ben </a:t>
            </a:r>
            <a:r>
              <a:rPr lang="en-US" dirty="0" err="1"/>
              <a:t>Lempert</a:t>
            </a:r>
            <a:r>
              <a:rPr lang="en-US" dirty="0"/>
              <a:t> on </a:t>
            </a:r>
            <a:r>
              <a:rPr lang="en-US" dirty="0" err="1"/>
              <a:t>youtube</a:t>
            </a:r>
            <a:r>
              <a:rPr lang="en-US" dirty="0"/>
              <a:t> (basics to advanced)</a:t>
            </a:r>
          </a:p>
          <a:p>
            <a:r>
              <a:rPr lang="en-US" dirty="0"/>
              <a:t>			Data camp (for coding)</a:t>
            </a:r>
          </a:p>
        </p:txBody>
      </p:sp>
    </p:spTree>
    <p:extLst>
      <p:ext uri="{BB962C8B-B14F-4D97-AF65-F5344CB8AC3E}">
        <p14:creationId xmlns:p14="http://schemas.microsoft.com/office/powerpoint/2010/main" val="2888371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5DF59-56C1-C14E-81BC-465890BCC2E3}"/>
              </a:ext>
            </a:extLst>
          </p:cNvPr>
          <p:cNvSpPr>
            <a:spLocks noGrp="1"/>
          </p:cNvSpPr>
          <p:nvPr>
            <p:ph type="title"/>
          </p:nvPr>
        </p:nvSpPr>
        <p:spPr>
          <a:xfrm>
            <a:off x="7163672" y="945717"/>
            <a:ext cx="4955538" cy="4108293"/>
          </a:xfrm>
        </p:spPr>
        <p:txBody>
          <a:bodyPr vert="horz" lIns="91440" tIns="45720" rIns="91440" bIns="45720" rtlCol="0" anchor="b">
            <a:normAutofit/>
          </a:bodyPr>
          <a:lstStyle/>
          <a:p>
            <a:pPr defTabSz="914400">
              <a:lnSpc>
                <a:spcPct val="90000"/>
              </a:lnSpc>
            </a:pPr>
            <a:r>
              <a:rPr lang="en-US" sz="6000" dirty="0"/>
              <a:t>“</a:t>
            </a:r>
            <a:r>
              <a:rPr lang="en-US" sz="6000" b="1" dirty="0"/>
              <a:t>Felix, qui </a:t>
            </a:r>
            <a:r>
              <a:rPr lang="en-US" sz="6000" b="1" dirty="0" err="1"/>
              <a:t>potest</a:t>
            </a:r>
            <a:r>
              <a:rPr lang="en-US" sz="6000" b="1" dirty="0"/>
              <a:t> rerum </a:t>
            </a:r>
            <a:r>
              <a:rPr lang="en-US" sz="6000" b="1" dirty="0" err="1"/>
              <a:t>cognoscere</a:t>
            </a:r>
            <a:r>
              <a:rPr lang="en-US" sz="6000" b="1" dirty="0"/>
              <a:t> </a:t>
            </a:r>
            <a:r>
              <a:rPr lang="en-US" sz="6000" b="1" dirty="0" err="1"/>
              <a:t>causas</a:t>
            </a:r>
            <a:r>
              <a:rPr lang="en-US" sz="6000" dirty="0"/>
              <a:t>” </a:t>
            </a:r>
          </a:p>
        </p:txBody>
      </p:sp>
      <p:sp>
        <p:nvSpPr>
          <p:cNvPr id="71"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585104" cy="9752012"/>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Virgil (Author of The Aeneid)">
            <a:extLst>
              <a:ext uri="{FF2B5EF4-FFF2-40B4-BE49-F238E27FC236}">
                <a16:creationId xmlns:a16="http://schemas.microsoft.com/office/drawing/2014/main" id="{4A3FFF65-7272-CA4E-91CC-BDDE98027B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36" r="7407"/>
          <a:stretch/>
        </p:blipFill>
        <p:spPr bwMode="auto">
          <a:xfrm>
            <a:off x="20" y="10"/>
            <a:ext cx="6426528" cy="9752002"/>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6" name="Subtitle 2">
            <a:extLst>
              <a:ext uri="{FF2B5EF4-FFF2-40B4-BE49-F238E27FC236}">
                <a16:creationId xmlns:a16="http://schemas.microsoft.com/office/drawing/2014/main" id="{D94307F2-3829-F04A-8CF7-B09402A0486F}"/>
              </a:ext>
            </a:extLst>
          </p:cNvPr>
          <p:cNvSpPr>
            <a:spLocks noGrp="1"/>
          </p:cNvSpPr>
          <p:nvPr>
            <p:ph type="subTitle" idx="10"/>
          </p:nvPr>
        </p:nvSpPr>
        <p:spPr>
          <a:xfrm>
            <a:off x="5794847" y="6199633"/>
            <a:ext cx="12242518" cy="1869626"/>
          </a:xfrm>
        </p:spPr>
        <p:txBody>
          <a:bodyPr/>
          <a:lstStyle/>
          <a:p>
            <a:endParaRPr lang="en-US" dirty="0">
              <a:solidFill>
                <a:srgbClr val="92D050"/>
              </a:solidFill>
            </a:endParaRPr>
          </a:p>
          <a:p>
            <a:endParaRPr lang="en-US" dirty="0">
              <a:solidFill>
                <a:srgbClr val="92D050"/>
              </a:solidFill>
            </a:endParaRPr>
          </a:p>
          <a:p>
            <a:r>
              <a:rPr lang="en-US" dirty="0">
                <a:solidFill>
                  <a:srgbClr val="92D050"/>
                </a:solidFill>
              </a:rPr>
              <a:t>Also, being able to code your way towards </a:t>
            </a:r>
          </a:p>
          <a:p>
            <a:r>
              <a:rPr lang="en-US" dirty="0">
                <a:solidFill>
                  <a:srgbClr val="92D050"/>
                </a:solidFill>
              </a:rPr>
              <a:t>understanding cause and effect</a:t>
            </a:r>
          </a:p>
          <a:p>
            <a:r>
              <a:rPr lang="en-US" dirty="0">
                <a:solidFill>
                  <a:srgbClr val="92D050"/>
                </a:solidFill>
              </a:rPr>
              <a:t>leads to good jobs and bragging rights</a:t>
            </a:r>
          </a:p>
        </p:txBody>
      </p:sp>
      <p:sp>
        <p:nvSpPr>
          <p:cNvPr id="7" name="Subtitle 2">
            <a:extLst>
              <a:ext uri="{FF2B5EF4-FFF2-40B4-BE49-F238E27FC236}">
                <a16:creationId xmlns:a16="http://schemas.microsoft.com/office/drawing/2014/main" id="{D42AD4AF-3FBB-4540-8916-68970445C432}"/>
              </a:ext>
            </a:extLst>
          </p:cNvPr>
          <p:cNvSpPr txBox="1">
            <a:spLocks/>
          </p:cNvSpPr>
          <p:nvPr/>
        </p:nvSpPr>
        <p:spPr>
          <a:xfrm>
            <a:off x="6258672" y="5304902"/>
            <a:ext cx="6121259" cy="2513463"/>
          </a:xfrm>
          <a:prstGeom prst="rect">
            <a:avLst/>
          </a:prstGeom>
        </p:spPr>
        <p:txBody>
          <a:bodyPr vert="horz" lIns="0" tIns="0" rIns="0" bIns="0" rtlCol="0">
            <a:noAutofit/>
          </a:bodyPr>
          <a:lstStyle>
            <a:lvl1pPr marL="0" indent="0" algn="l" defTabSz="1300277" rtl="0" eaLnBrk="1" latinLnBrk="0" hangingPunct="1">
              <a:lnSpc>
                <a:spcPts val="3600"/>
              </a:lnSpc>
              <a:spcBef>
                <a:spcPts val="0"/>
              </a:spcBef>
              <a:spcAft>
                <a:spcPts val="0"/>
              </a:spcAft>
              <a:buFont typeface="Arial" panose="020B0604020202020204" pitchFamily="34" charset="0"/>
              <a:buNone/>
              <a:tabLst/>
              <a:defRPr sz="2800" kern="1200">
                <a:solidFill>
                  <a:schemeClr val="accent1"/>
                </a:solidFill>
                <a:latin typeface="+mn-lt"/>
                <a:ea typeface="+mn-ea"/>
                <a:cs typeface="+mn-cs"/>
              </a:defRPr>
            </a:lvl1pPr>
            <a:lvl2pPr marL="650138" indent="0" algn="ctr" defTabSz="1300277" rtl="0" eaLnBrk="1" latinLnBrk="0" hangingPunct="1">
              <a:lnSpc>
                <a:spcPts val="4000"/>
              </a:lnSpc>
              <a:spcBef>
                <a:spcPts val="0"/>
              </a:spcBef>
              <a:spcAft>
                <a:spcPts val="1000"/>
              </a:spcAft>
              <a:buFont typeface=".HelveticaNeueDeskInterface-Regular" charset="0"/>
              <a:buNone/>
              <a:tabLst/>
              <a:defRPr sz="2844" kern="1200">
                <a:solidFill>
                  <a:schemeClr val="tx1"/>
                </a:solidFill>
                <a:latin typeface="+mn-lt"/>
                <a:ea typeface="+mn-ea"/>
                <a:cs typeface="+mn-cs"/>
              </a:defRPr>
            </a:lvl2pPr>
            <a:lvl3pPr marL="1300277" indent="0" algn="ctr" defTabSz="1300277" rtl="0" eaLnBrk="1" latinLnBrk="0" hangingPunct="1">
              <a:lnSpc>
                <a:spcPts val="4000"/>
              </a:lnSpc>
              <a:spcBef>
                <a:spcPts val="0"/>
              </a:spcBef>
              <a:spcAft>
                <a:spcPts val="1000"/>
              </a:spcAft>
              <a:buFont typeface="Arial" charset="0"/>
              <a:buNone/>
              <a:tabLst/>
              <a:defRPr sz="2560" kern="1200">
                <a:solidFill>
                  <a:schemeClr val="tx1"/>
                </a:solidFill>
                <a:latin typeface="+mn-lt"/>
                <a:ea typeface="+mn-ea"/>
                <a:cs typeface="+mn-cs"/>
              </a:defRPr>
            </a:lvl3pPr>
            <a:lvl4pPr marL="1950415"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4pPr>
            <a:lvl5pPr marL="2600554"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5pPr>
            <a:lvl6pPr marL="3250692"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6pPr>
            <a:lvl7pPr marL="3900830"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7pPr>
            <a:lvl8pPr marL="4550969"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8pPr>
            <a:lvl9pPr marL="5201107"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9pPr>
          </a:lstStyle>
          <a:p>
            <a:endParaRPr lang="en-US" dirty="0">
              <a:solidFill>
                <a:srgbClr val="92D050"/>
              </a:solidFill>
            </a:endParaRPr>
          </a:p>
          <a:p>
            <a:r>
              <a:rPr lang="en-GB" dirty="0"/>
              <a:t>“</a:t>
            </a:r>
            <a:r>
              <a:rPr lang="en-GB" b="1" dirty="0"/>
              <a:t>Fortunate, who is able to know the causes of things”</a:t>
            </a:r>
            <a:endParaRPr lang="en-US" dirty="0">
              <a:solidFill>
                <a:srgbClr val="92D050"/>
              </a:solidFill>
            </a:endParaRPr>
          </a:p>
        </p:txBody>
      </p:sp>
    </p:spTree>
    <p:extLst>
      <p:ext uri="{BB962C8B-B14F-4D97-AF65-F5344CB8AC3E}">
        <p14:creationId xmlns:p14="http://schemas.microsoft.com/office/powerpoint/2010/main" val="195809196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BA22-D244-4B46-AEFE-A3657BECDB43}"/>
              </a:ext>
            </a:extLst>
          </p:cNvPr>
          <p:cNvSpPr>
            <a:spLocks noGrp="1"/>
          </p:cNvSpPr>
          <p:nvPr>
            <p:ph type="title"/>
          </p:nvPr>
        </p:nvSpPr>
        <p:spPr/>
        <p:txBody>
          <a:bodyPr/>
          <a:lstStyle/>
          <a:p>
            <a:r>
              <a:rPr lang="en-US" b="1" dirty="0"/>
              <a:t>Suggested project/markdown report guide</a:t>
            </a:r>
          </a:p>
        </p:txBody>
      </p:sp>
      <p:sp>
        <p:nvSpPr>
          <p:cNvPr id="3" name="Subtitle 2">
            <a:extLst>
              <a:ext uri="{FF2B5EF4-FFF2-40B4-BE49-F238E27FC236}">
                <a16:creationId xmlns:a16="http://schemas.microsoft.com/office/drawing/2014/main" id="{761FF36B-673E-8644-95B8-2548B5E85DF5}"/>
              </a:ext>
            </a:extLst>
          </p:cNvPr>
          <p:cNvSpPr>
            <a:spLocks noGrp="1"/>
          </p:cNvSpPr>
          <p:nvPr>
            <p:ph type="subTitle" idx="10"/>
          </p:nvPr>
        </p:nvSpPr>
        <p:spPr>
          <a:xfrm>
            <a:off x="381599" y="1443596"/>
            <a:ext cx="12242518" cy="474561"/>
          </a:xfrm>
        </p:spPr>
        <p:txBody>
          <a:bodyPr/>
          <a:lstStyle/>
          <a:p>
            <a:pPr marL="514350" indent="-514350">
              <a:buFont typeface="+mj-lt"/>
              <a:buAutoNum type="arabicPeriod"/>
            </a:pPr>
            <a:r>
              <a:rPr lang="en-US" sz="2400" b="1" dirty="0"/>
              <a:t>Introduce the problem. </a:t>
            </a:r>
            <a:r>
              <a:rPr lang="en-US" sz="2400" dirty="0"/>
              <a:t>What is the question(s) you’re trying to answer? </a:t>
            </a:r>
          </a:p>
          <a:p>
            <a:pPr marL="514350" indent="-514350">
              <a:buFont typeface="+mj-lt"/>
              <a:buAutoNum type="arabicPeriod"/>
            </a:pPr>
            <a:endParaRPr lang="en-US" sz="2400" dirty="0"/>
          </a:p>
          <a:p>
            <a:pPr marL="514350" indent="-514350">
              <a:buFont typeface="+mj-lt"/>
              <a:buAutoNum type="arabicPeriod"/>
            </a:pPr>
            <a:r>
              <a:rPr lang="en-US" sz="2400" b="1" dirty="0"/>
              <a:t>Show what you’ve got. </a:t>
            </a:r>
            <a:r>
              <a:rPr lang="en-US" sz="2400" dirty="0"/>
              <a:t>Load data and show a few descriptive stats – what are the variables we need to understand? Do you need to manipulate your variables in any way? What are the sources of the data? Visuals are better than large tables.</a:t>
            </a:r>
          </a:p>
          <a:p>
            <a:pPr marL="514350" indent="-514350">
              <a:buFont typeface="+mj-lt"/>
              <a:buAutoNum type="arabicPeriod"/>
            </a:pPr>
            <a:endParaRPr lang="en-US" sz="2400" dirty="0"/>
          </a:p>
          <a:p>
            <a:pPr marL="514350" indent="-514350">
              <a:buFont typeface="+mj-lt"/>
              <a:buAutoNum type="arabicPeriod"/>
            </a:pPr>
            <a:r>
              <a:rPr lang="en-US" sz="2400" b="1" dirty="0"/>
              <a:t>Model. </a:t>
            </a:r>
            <a:r>
              <a:rPr lang="en-US" sz="2400" dirty="0"/>
              <a:t>Run a regression model or a few – what do you think should be in it and why?</a:t>
            </a:r>
          </a:p>
          <a:p>
            <a:pPr marL="514350" indent="-514350">
              <a:buFont typeface="+mj-lt"/>
              <a:buAutoNum type="arabicPeriod"/>
            </a:pPr>
            <a:endParaRPr lang="en-US" sz="2400" dirty="0"/>
          </a:p>
          <a:p>
            <a:pPr marL="514350" indent="-514350">
              <a:buFont typeface="+mj-lt"/>
              <a:buAutoNum type="arabicPeriod"/>
            </a:pPr>
            <a:r>
              <a:rPr lang="en-US" sz="2400" b="1" dirty="0"/>
              <a:t>What does it mean? </a:t>
            </a:r>
            <a:r>
              <a:rPr lang="en-US" sz="2400" dirty="0"/>
              <a:t>Interpret your coefficients (significance, units etc.)</a:t>
            </a:r>
          </a:p>
          <a:p>
            <a:pPr marL="514350" indent="-514350">
              <a:buFont typeface="+mj-lt"/>
              <a:buAutoNum type="arabicPeriod"/>
            </a:pPr>
            <a:endParaRPr lang="en-US" sz="2400" dirty="0"/>
          </a:p>
          <a:p>
            <a:pPr marL="514350" indent="-514350">
              <a:buFont typeface="+mj-lt"/>
              <a:buAutoNum type="arabicPeriod"/>
            </a:pPr>
            <a:r>
              <a:rPr lang="en-US" sz="2400" b="1" dirty="0"/>
              <a:t>Highlight possible issues</a:t>
            </a:r>
            <a:r>
              <a:rPr lang="en-US" sz="2400" dirty="0"/>
              <a:t>. Could we have a problem with endogeneity? If so, what exactly could be happening in our context – reverse causality? Omitted variable bias? Selection bias?</a:t>
            </a:r>
          </a:p>
          <a:p>
            <a:pPr marL="514350" indent="-514350">
              <a:buFont typeface="+mj-lt"/>
              <a:buAutoNum type="arabicPeriod"/>
            </a:pPr>
            <a:endParaRPr lang="en-US" sz="2400" dirty="0"/>
          </a:p>
          <a:p>
            <a:pPr marL="514350" indent="-514350">
              <a:buFont typeface="+mj-lt"/>
              <a:buAutoNum type="arabicPeriod"/>
            </a:pPr>
            <a:r>
              <a:rPr lang="en-US" sz="2400" b="1" dirty="0"/>
              <a:t>Fix it, if you can. </a:t>
            </a:r>
            <a:r>
              <a:rPr lang="en-US" sz="2400" dirty="0"/>
              <a:t>If you can fix it, go ahead (you will learn more about how to do that in upcoming lectures), if not, showing that you understand the problem is good enough</a:t>
            </a:r>
          </a:p>
          <a:p>
            <a:endParaRPr lang="en-US" dirty="0"/>
          </a:p>
          <a:p>
            <a:endParaRPr lang="en-US" dirty="0"/>
          </a:p>
        </p:txBody>
      </p:sp>
    </p:spTree>
    <p:extLst>
      <p:ext uri="{BB962C8B-B14F-4D97-AF65-F5344CB8AC3E}">
        <p14:creationId xmlns:p14="http://schemas.microsoft.com/office/powerpoint/2010/main" val="857297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9D922-A0EF-DC4F-8D2D-3C3C2D1B124B}"/>
              </a:ext>
            </a:extLst>
          </p:cNvPr>
          <p:cNvSpPr>
            <a:spLocks noGrp="1"/>
          </p:cNvSpPr>
          <p:nvPr>
            <p:ph type="title"/>
          </p:nvPr>
        </p:nvSpPr>
        <p:spPr/>
        <p:txBody>
          <a:bodyPr/>
          <a:lstStyle/>
          <a:p>
            <a:r>
              <a:rPr lang="en-US" b="1" dirty="0"/>
              <a:t>Loading packages, data &amp; poking around (learn to do this well!)</a:t>
            </a:r>
          </a:p>
        </p:txBody>
      </p:sp>
      <p:sp>
        <p:nvSpPr>
          <p:cNvPr id="3" name="Subtitle 2">
            <a:extLst>
              <a:ext uri="{FF2B5EF4-FFF2-40B4-BE49-F238E27FC236}">
                <a16:creationId xmlns:a16="http://schemas.microsoft.com/office/drawing/2014/main" id="{4CE1994F-1C50-1841-806F-5BA63ABD6C5E}"/>
              </a:ext>
            </a:extLst>
          </p:cNvPr>
          <p:cNvSpPr>
            <a:spLocks noGrp="1"/>
          </p:cNvSpPr>
          <p:nvPr>
            <p:ph type="subTitle" idx="10"/>
          </p:nvPr>
        </p:nvSpPr>
        <p:spPr>
          <a:xfrm>
            <a:off x="380988" y="1430907"/>
            <a:ext cx="12242518" cy="7292469"/>
          </a:xfrm>
        </p:spPr>
        <p:txBody>
          <a:bodyPr/>
          <a:lstStyle/>
          <a:p>
            <a:pPr marL="457200" indent="-457200">
              <a:buFont typeface="Arial" panose="020B0604020202020204" pitchFamily="34" charset="0"/>
              <a:buChar char="•"/>
            </a:pPr>
            <a:r>
              <a:rPr lang="en-US" dirty="0"/>
              <a:t>Just checking everyone ok with this…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Install and load packages you need (e.g. </a:t>
            </a:r>
            <a:r>
              <a:rPr lang="en-US" dirty="0" err="1"/>
              <a:t>dplyr</a:t>
            </a:r>
            <a:r>
              <a:rPr lang="en-US" dirty="0"/>
              <a:t>, </a:t>
            </a:r>
            <a:r>
              <a:rPr lang="en-US" dirty="0" err="1"/>
              <a:t>tidyr</a:t>
            </a:r>
            <a:r>
              <a:rPr lang="en-US" dirty="0"/>
              <a:t>, haven, reader, foreign…)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Loading data with different formats (Excel, CSV, DTA)</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Loading data from different ‘places’ – </a:t>
            </a:r>
            <a:r>
              <a:rPr lang="en-US" dirty="0" err="1"/>
              <a:t>dropbox</a:t>
            </a:r>
            <a:r>
              <a:rPr lang="en-US" dirty="0"/>
              <a:t>/your directory</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Dropbox links are best – do you know how to get one? (Remember to set dl=1 at the end of your link)</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View the loaded dataset &amp; investigate it (</a:t>
            </a:r>
            <a:r>
              <a:rPr lang="en-US" b="1" dirty="0"/>
              <a:t>summary(), str(), </a:t>
            </a:r>
            <a:r>
              <a:rPr lang="en-US" b="1" dirty="0" err="1"/>
              <a:t>nrow</a:t>
            </a:r>
            <a:r>
              <a:rPr lang="en-US" b="1" dirty="0"/>
              <a:t>(), </a:t>
            </a:r>
            <a:r>
              <a:rPr lang="en-US" b="1" dirty="0" err="1"/>
              <a:t>ncol</a:t>
            </a:r>
            <a:r>
              <a:rPr lang="en-US" b="1" dirty="0"/>
              <a:t>(), names(), head(), view()</a:t>
            </a:r>
            <a:r>
              <a:rPr lang="en-US" dirty="0"/>
              <a:t>)</a:t>
            </a:r>
          </a:p>
          <a:p>
            <a:pPr marL="457200" indent="-457200">
              <a:buFont typeface="Arial" panose="020B0604020202020204" pitchFamily="34" charset="0"/>
              <a:buChar char="•"/>
            </a:pPr>
            <a:endParaRPr lang="en-US" dirty="0"/>
          </a:p>
          <a:p>
            <a:r>
              <a:rPr lang="en-US" dirty="0"/>
              <a:t>You can see a lot of things just by clicking but know the commands too</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6" name="Subtitle 2">
            <a:extLst>
              <a:ext uri="{FF2B5EF4-FFF2-40B4-BE49-F238E27FC236}">
                <a16:creationId xmlns:a16="http://schemas.microsoft.com/office/drawing/2014/main" id="{816A1210-ED84-1446-95C1-7E4641DBE8B8}"/>
              </a:ext>
            </a:extLst>
          </p:cNvPr>
          <p:cNvSpPr txBox="1">
            <a:spLocks/>
          </p:cNvSpPr>
          <p:nvPr/>
        </p:nvSpPr>
        <p:spPr>
          <a:xfrm>
            <a:off x="380988" y="1712373"/>
            <a:ext cx="12242518" cy="474561"/>
          </a:xfrm>
          <a:prstGeom prst="rect">
            <a:avLst/>
          </a:prstGeom>
        </p:spPr>
        <p:txBody>
          <a:bodyPr vert="horz" lIns="0" tIns="0" rIns="0" bIns="0" rtlCol="0">
            <a:noAutofit/>
          </a:bodyPr>
          <a:lstStyle>
            <a:lvl1pPr marL="0" indent="0" algn="l" defTabSz="1300277" rtl="0" eaLnBrk="1" latinLnBrk="0" hangingPunct="1">
              <a:lnSpc>
                <a:spcPts val="3600"/>
              </a:lnSpc>
              <a:spcBef>
                <a:spcPts val="0"/>
              </a:spcBef>
              <a:spcAft>
                <a:spcPts val="0"/>
              </a:spcAft>
              <a:buFont typeface="Arial" panose="020B0604020202020204" pitchFamily="34" charset="0"/>
              <a:buNone/>
              <a:tabLst/>
              <a:defRPr sz="2800" kern="1200">
                <a:solidFill>
                  <a:schemeClr val="accent1"/>
                </a:solidFill>
                <a:latin typeface="+mn-lt"/>
                <a:ea typeface="+mn-ea"/>
                <a:cs typeface="+mn-cs"/>
              </a:defRPr>
            </a:lvl1pPr>
            <a:lvl2pPr marL="650138" indent="0" algn="ctr" defTabSz="1300277" rtl="0" eaLnBrk="1" latinLnBrk="0" hangingPunct="1">
              <a:lnSpc>
                <a:spcPts val="4000"/>
              </a:lnSpc>
              <a:spcBef>
                <a:spcPts val="0"/>
              </a:spcBef>
              <a:spcAft>
                <a:spcPts val="1000"/>
              </a:spcAft>
              <a:buFont typeface=".HelveticaNeueDeskInterface-Regular" charset="0"/>
              <a:buNone/>
              <a:tabLst/>
              <a:defRPr sz="2844" kern="1200">
                <a:solidFill>
                  <a:schemeClr val="tx1"/>
                </a:solidFill>
                <a:latin typeface="+mn-lt"/>
                <a:ea typeface="+mn-ea"/>
                <a:cs typeface="+mn-cs"/>
              </a:defRPr>
            </a:lvl2pPr>
            <a:lvl3pPr marL="1300277" indent="0" algn="ctr" defTabSz="1300277" rtl="0" eaLnBrk="1" latinLnBrk="0" hangingPunct="1">
              <a:lnSpc>
                <a:spcPts val="4000"/>
              </a:lnSpc>
              <a:spcBef>
                <a:spcPts val="0"/>
              </a:spcBef>
              <a:spcAft>
                <a:spcPts val="1000"/>
              </a:spcAft>
              <a:buFont typeface="Arial" charset="0"/>
              <a:buNone/>
              <a:tabLst/>
              <a:defRPr sz="2560" kern="1200">
                <a:solidFill>
                  <a:schemeClr val="tx1"/>
                </a:solidFill>
                <a:latin typeface="+mn-lt"/>
                <a:ea typeface="+mn-ea"/>
                <a:cs typeface="+mn-cs"/>
              </a:defRPr>
            </a:lvl3pPr>
            <a:lvl4pPr marL="1950415"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4pPr>
            <a:lvl5pPr marL="2600554"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5pPr>
            <a:lvl6pPr marL="3250692"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6pPr>
            <a:lvl7pPr marL="3900830"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7pPr>
            <a:lvl8pPr marL="4550969"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8pPr>
            <a:lvl9pPr marL="5201107"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899139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9D922-A0EF-DC4F-8D2D-3C3C2D1B124B}"/>
              </a:ext>
            </a:extLst>
          </p:cNvPr>
          <p:cNvSpPr>
            <a:spLocks noGrp="1"/>
          </p:cNvSpPr>
          <p:nvPr>
            <p:ph type="title"/>
          </p:nvPr>
        </p:nvSpPr>
        <p:spPr/>
        <p:txBody>
          <a:bodyPr/>
          <a:lstStyle/>
          <a:p>
            <a:r>
              <a:rPr lang="en-US" dirty="0" err="1"/>
              <a:t>Deplyr</a:t>
            </a:r>
            <a:r>
              <a:rPr lang="en-US" dirty="0"/>
              <a:t> vs base R</a:t>
            </a:r>
          </a:p>
        </p:txBody>
      </p:sp>
      <p:sp>
        <p:nvSpPr>
          <p:cNvPr id="3" name="Subtitle 2">
            <a:extLst>
              <a:ext uri="{FF2B5EF4-FFF2-40B4-BE49-F238E27FC236}">
                <a16:creationId xmlns:a16="http://schemas.microsoft.com/office/drawing/2014/main" id="{4CE1994F-1C50-1841-806F-5BA63ABD6C5E}"/>
              </a:ext>
            </a:extLst>
          </p:cNvPr>
          <p:cNvSpPr>
            <a:spLocks noGrp="1"/>
          </p:cNvSpPr>
          <p:nvPr>
            <p:ph type="subTitle" idx="10"/>
          </p:nvPr>
        </p:nvSpPr>
        <p:spPr/>
        <p:txBody>
          <a:bodyPr/>
          <a:lstStyle/>
          <a:p>
            <a:r>
              <a:rPr lang="en-US" dirty="0"/>
              <a:t>There are always multiple ways to do the same thing in R.</a:t>
            </a:r>
          </a:p>
          <a:p>
            <a:endParaRPr lang="en-US" dirty="0"/>
          </a:p>
          <a:p>
            <a:r>
              <a:rPr lang="en-US" dirty="0"/>
              <a:t>Why do we use the piping?</a:t>
            </a:r>
          </a:p>
        </p:txBody>
      </p:sp>
      <p:sp>
        <p:nvSpPr>
          <p:cNvPr id="6" name="Subtitle 2">
            <a:extLst>
              <a:ext uri="{FF2B5EF4-FFF2-40B4-BE49-F238E27FC236}">
                <a16:creationId xmlns:a16="http://schemas.microsoft.com/office/drawing/2014/main" id="{816A1210-ED84-1446-95C1-7E4641DBE8B8}"/>
              </a:ext>
            </a:extLst>
          </p:cNvPr>
          <p:cNvSpPr txBox="1">
            <a:spLocks/>
          </p:cNvSpPr>
          <p:nvPr/>
        </p:nvSpPr>
        <p:spPr>
          <a:xfrm>
            <a:off x="380988" y="2518237"/>
            <a:ext cx="12242518" cy="474561"/>
          </a:xfrm>
          <a:prstGeom prst="rect">
            <a:avLst/>
          </a:prstGeom>
        </p:spPr>
        <p:txBody>
          <a:bodyPr vert="horz" lIns="0" tIns="0" rIns="0" bIns="0" rtlCol="0">
            <a:noAutofit/>
          </a:bodyPr>
          <a:lstStyle>
            <a:lvl1pPr marL="0" indent="0" algn="l" defTabSz="1300277" rtl="0" eaLnBrk="1" latinLnBrk="0" hangingPunct="1">
              <a:lnSpc>
                <a:spcPts val="3600"/>
              </a:lnSpc>
              <a:spcBef>
                <a:spcPts val="0"/>
              </a:spcBef>
              <a:spcAft>
                <a:spcPts val="0"/>
              </a:spcAft>
              <a:buFont typeface="Arial" panose="020B0604020202020204" pitchFamily="34" charset="0"/>
              <a:buNone/>
              <a:tabLst/>
              <a:defRPr sz="2800" kern="1200">
                <a:solidFill>
                  <a:schemeClr val="accent1"/>
                </a:solidFill>
                <a:latin typeface="+mn-lt"/>
                <a:ea typeface="+mn-ea"/>
                <a:cs typeface="+mn-cs"/>
              </a:defRPr>
            </a:lvl1pPr>
            <a:lvl2pPr marL="650138" indent="0" algn="ctr" defTabSz="1300277" rtl="0" eaLnBrk="1" latinLnBrk="0" hangingPunct="1">
              <a:lnSpc>
                <a:spcPts val="4000"/>
              </a:lnSpc>
              <a:spcBef>
                <a:spcPts val="0"/>
              </a:spcBef>
              <a:spcAft>
                <a:spcPts val="1000"/>
              </a:spcAft>
              <a:buFont typeface=".HelveticaNeueDeskInterface-Regular" charset="0"/>
              <a:buNone/>
              <a:tabLst/>
              <a:defRPr sz="2844" kern="1200">
                <a:solidFill>
                  <a:schemeClr val="tx1"/>
                </a:solidFill>
                <a:latin typeface="+mn-lt"/>
                <a:ea typeface="+mn-ea"/>
                <a:cs typeface="+mn-cs"/>
              </a:defRPr>
            </a:lvl2pPr>
            <a:lvl3pPr marL="1300277" indent="0" algn="ctr" defTabSz="1300277" rtl="0" eaLnBrk="1" latinLnBrk="0" hangingPunct="1">
              <a:lnSpc>
                <a:spcPts val="4000"/>
              </a:lnSpc>
              <a:spcBef>
                <a:spcPts val="0"/>
              </a:spcBef>
              <a:spcAft>
                <a:spcPts val="1000"/>
              </a:spcAft>
              <a:buFont typeface="Arial" charset="0"/>
              <a:buNone/>
              <a:tabLst/>
              <a:defRPr sz="2560" kern="1200">
                <a:solidFill>
                  <a:schemeClr val="tx1"/>
                </a:solidFill>
                <a:latin typeface="+mn-lt"/>
                <a:ea typeface="+mn-ea"/>
                <a:cs typeface="+mn-cs"/>
              </a:defRPr>
            </a:lvl3pPr>
            <a:lvl4pPr marL="1950415"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4pPr>
            <a:lvl5pPr marL="2600554"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5pPr>
            <a:lvl6pPr marL="3250692"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6pPr>
            <a:lvl7pPr marL="3900830"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7pPr>
            <a:lvl8pPr marL="4550969"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8pPr>
            <a:lvl9pPr marL="5201107"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9pPr>
          </a:lstStyle>
          <a:p>
            <a:r>
              <a:rPr lang="en-US" dirty="0"/>
              <a:t>It makes code easier to read and it’s a more ‘modern’ way of coding but you don’t have to.</a:t>
            </a:r>
          </a:p>
        </p:txBody>
      </p:sp>
      <p:sp>
        <p:nvSpPr>
          <p:cNvPr id="7" name="Subtitle 2">
            <a:extLst>
              <a:ext uri="{FF2B5EF4-FFF2-40B4-BE49-F238E27FC236}">
                <a16:creationId xmlns:a16="http://schemas.microsoft.com/office/drawing/2014/main" id="{E6202DC2-9E3B-1C46-B0C5-FB7E0C86B262}"/>
              </a:ext>
            </a:extLst>
          </p:cNvPr>
          <p:cNvSpPr txBox="1">
            <a:spLocks/>
          </p:cNvSpPr>
          <p:nvPr/>
        </p:nvSpPr>
        <p:spPr>
          <a:xfrm>
            <a:off x="5800332" y="3449097"/>
            <a:ext cx="12242518" cy="474561"/>
          </a:xfrm>
          <a:prstGeom prst="rect">
            <a:avLst/>
          </a:prstGeom>
        </p:spPr>
        <p:txBody>
          <a:bodyPr vert="horz" lIns="0" tIns="0" rIns="0" bIns="0" rtlCol="0">
            <a:noAutofit/>
          </a:bodyPr>
          <a:lstStyle>
            <a:lvl1pPr marL="0" indent="0" algn="l" defTabSz="1300277" rtl="0" eaLnBrk="1" latinLnBrk="0" hangingPunct="1">
              <a:lnSpc>
                <a:spcPts val="3600"/>
              </a:lnSpc>
              <a:spcBef>
                <a:spcPts val="0"/>
              </a:spcBef>
              <a:spcAft>
                <a:spcPts val="0"/>
              </a:spcAft>
              <a:buFont typeface="Arial" panose="020B0604020202020204" pitchFamily="34" charset="0"/>
              <a:buNone/>
              <a:tabLst/>
              <a:defRPr sz="2800" kern="1200">
                <a:solidFill>
                  <a:schemeClr val="accent1"/>
                </a:solidFill>
                <a:latin typeface="+mn-lt"/>
                <a:ea typeface="+mn-ea"/>
                <a:cs typeface="+mn-cs"/>
              </a:defRPr>
            </a:lvl1pPr>
            <a:lvl2pPr marL="650138" indent="0" algn="ctr" defTabSz="1300277" rtl="0" eaLnBrk="1" latinLnBrk="0" hangingPunct="1">
              <a:lnSpc>
                <a:spcPts val="4000"/>
              </a:lnSpc>
              <a:spcBef>
                <a:spcPts val="0"/>
              </a:spcBef>
              <a:spcAft>
                <a:spcPts val="1000"/>
              </a:spcAft>
              <a:buFont typeface=".HelveticaNeueDeskInterface-Regular" charset="0"/>
              <a:buNone/>
              <a:tabLst/>
              <a:defRPr sz="2844" kern="1200">
                <a:solidFill>
                  <a:schemeClr val="tx1"/>
                </a:solidFill>
                <a:latin typeface="+mn-lt"/>
                <a:ea typeface="+mn-ea"/>
                <a:cs typeface="+mn-cs"/>
              </a:defRPr>
            </a:lvl2pPr>
            <a:lvl3pPr marL="1300277" indent="0" algn="ctr" defTabSz="1300277" rtl="0" eaLnBrk="1" latinLnBrk="0" hangingPunct="1">
              <a:lnSpc>
                <a:spcPts val="4000"/>
              </a:lnSpc>
              <a:spcBef>
                <a:spcPts val="0"/>
              </a:spcBef>
              <a:spcAft>
                <a:spcPts val="1000"/>
              </a:spcAft>
              <a:buFont typeface="Arial" charset="0"/>
              <a:buNone/>
              <a:tabLst/>
              <a:defRPr sz="2560" kern="1200">
                <a:solidFill>
                  <a:schemeClr val="tx1"/>
                </a:solidFill>
                <a:latin typeface="+mn-lt"/>
                <a:ea typeface="+mn-ea"/>
                <a:cs typeface="+mn-cs"/>
              </a:defRPr>
            </a:lvl3pPr>
            <a:lvl4pPr marL="1950415"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4pPr>
            <a:lvl5pPr marL="2600554"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5pPr>
            <a:lvl6pPr marL="3250692"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6pPr>
            <a:lvl7pPr marL="3900830"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7pPr>
            <a:lvl8pPr marL="4550969"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8pPr>
            <a:lvl9pPr marL="5201107"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9pPr>
          </a:lstStyle>
          <a:p>
            <a:r>
              <a:rPr lang="en-US" dirty="0"/>
              <a:t>This</a:t>
            </a:r>
          </a:p>
        </p:txBody>
      </p:sp>
      <p:sp>
        <p:nvSpPr>
          <p:cNvPr id="8" name="Subtitle 2">
            <a:extLst>
              <a:ext uri="{FF2B5EF4-FFF2-40B4-BE49-F238E27FC236}">
                <a16:creationId xmlns:a16="http://schemas.microsoft.com/office/drawing/2014/main" id="{473B6550-DBD1-0C4B-8233-3930FB4E4857}"/>
              </a:ext>
            </a:extLst>
          </p:cNvPr>
          <p:cNvSpPr txBox="1">
            <a:spLocks/>
          </p:cNvSpPr>
          <p:nvPr/>
        </p:nvSpPr>
        <p:spPr>
          <a:xfrm>
            <a:off x="4581132" y="5342559"/>
            <a:ext cx="12242518" cy="474561"/>
          </a:xfrm>
          <a:prstGeom prst="rect">
            <a:avLst/>
          </a:prstGeom>
        </p:spPr>
        <p:txBody>
          <a:bodyPr vert="horz" lIns="0" tIns="0" rIns="0" bIns="0" rtlCol="0">
            <a:noAutofit/>
          </a:bodyPr>
          <a:lstStyle>
            <a:lvl1pPr marL="0" indent="0" algn="l" defTabSz="1300277" rtl="0" eaLnBrk="1" latinLnBrk="0" hangingPunct="1">
              <a:lnSpc>
                <a:spcPts val="3600"/>
              </a:lnSpc>
              <a:spcBef>
                <a:spcPts val="0"/>
              </a:spcBef>
              <a:spcAft>
                <a:spcPts val="0"/>
              </a:spcAft>
              <a:buFont typeface="Arial" panose="020B0604020202020204" pitchFamily="34" charset="0"/>
              <a:buNone/>
              <a:tabLst/>
              <a:defRPr sz="2800" kern="1200">
                <a:solidFill>
                  <a:schemeClr val="accent1"/>
                </a:solidFill>
                <a:latin typeface="+mn-lt"/>
                <a:ea typeface="+mn-ea"/>
                <a:cs typeface="+mn-cs"/>
              </a:defRPr>
            </a:lvl1pPr>
            <a:lvl2pPr marL="650138" indent="0" algn="ctr" defTabSz="1300277" rtl="0" eaLnBrk="1" latinLnBrk="0" hangingPunct="1">
              <a:lnSpc>
                <a:spcPts val="4000"/>
              </a:lnSpc>
              <a:spcBef>
                <a:spcPts val="0"/>
              </a:spcBef>
              <a:spcAft>
                <a:spcPts val="1000"/>
              </a:spcAft>
              <a:buFont typeface=".HelveticaNeueDeskInterface-Regular" charset="0"/>
              <a:buNone/>
              <a:tabLst/>
              <a:defRPr sz="2844" kern="1200">
                <a:solidFill>
                  <a:schemeClr val="tx1"/>
                </a:solidFill>
                <a:latin typeface="+mn-lt"/>
                <a:ea typeface="+mn-ea"/>
                <a:cs typeface="+mn-cs"/>
              </a:defRPr>
            </a:lvl2pPr>
            <a:lvl3pPr marL="1300277" indent="0" algn="ctr" defTabSz="1300277" rtl="0" eaLnBrk="1" latinLnBrk="0" hangingPunct="1">
              <a:lnSpc>
                <a:spcPts val="4000"/>
              </a:lnSpc>
              <a:spcBef>
                <a:spcPts val="0"/>
              </a:spcBef>
              <a:spcAft>
                <a:spcPts val="1000"/>
              </a:spcAft>
              <a:buFont typeface="Arial" charset="0"/>
              <a:buNone/>
              <a:tabLst/>
              <a:defRPr sz="2560" kern="1200">
                <a:solidFill>
                  <a:schemeClr val="tx1"/>
                </a:solidFill>
                <a:latin typeface="+mn-lt"/>
                <a:ea typeface="+mn-ea"/>
                <a:cs typeface="+mn-cs"/>
              </a:defRPr>
            </a:lvl3pPr>
            <a:lvl4pPr marL="1950415"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4pPr>
            <a:lvl5pPr marL="2600554"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5pPr>
            <a:lvl6pPr marL="3250692"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6pPr>
            <a:lvl7pPr marL="3900830"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7pPr>
            <a:lvl8pPr marL="4550969"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8pPr>
            <a:lvl9pPr marL="5201107"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9pPr>
          </a:lstStyle>
          <a:p>
            <a:r>
              <a:rPr lang="en-US" dirty="0"/>
              <a:t>Is the same as this:</a:t>
            </a:r>
          </a:p>
        </p:txBody>
      </p:sp>
      <p:pic>
        <p:nvPicPr>
          <p:cNvPr id="9" name="Picture 8">
            <a:extLst>
              <a:ext uri="{FF2B5EF4-FFF2-40B4-BE49-F238E27FC236}">
                <a16:creationId xmlns:a16="http://schemas.microsoft.com/office/drawing/2014/main" id="{DEC35D3A-C520-8245-8314-C8DF91C57977}"/>
              </a:ext>
            </a:extLst>
          </p:cNvPr>
          <p:cNvPicPr>
            <a:picLocks noChangeAspect="1"/>
          </p:cNvPicPr>
          <p:nvPr/>
        </p:nvPicPr>
        <p:blipFill>
          <a:blip r:embed="rId2"/>
          <a:stretch>
            <a:fillRect/>
          </a:stretch>
        </p:blipFill>
        <p:spPr>
          <a:xfrm>
            <a:off x="3000602" y="8039640"/>
            <a:ext cx="7418122" cy="474560"/>
          </a:xfrm>
          <a:prstGeom prst="rect">
            <a:avLst/>
          </a:prstGeom>
        </p:spPr>
      </p:pic>
      <p:pic>
        <p:nvPicPr>
          <p:cNvPr id="10" name="Picture 9">
            <a:extLst>
              <a:ext uri="{FF2B5EF4-FFF2-40B4-BE49-F238E27FC236}">
                <a16:creationId xmlns:a16="http://schemas.microsoft.com/office/drawing/2014/main" id="{8C25AFFF-F249-6940-9B98-0FF8768D56BA}"/>
              </a:ext>
            </a:extLst>
          </p:cNvPr>
          <p:cNvPicPr>
            <a:picLocks noChangeAspect="1"/>
          </p:cNvPicPr>
          <p:nvPr/>
        </p:nvPicPr>
        <p:blipFill>
          <a:blip r:embed="rId3"/>
          <a:stretch>
            <a:fillRect/>
          </a:stretch>
        </p:blipFill>
        <p:spPr>
          <a:xfrm>
            <a:off x="3311938" y="6200080"/>
            <a:ext cx="6643826" cy="474559"/>
          </a:xfrm>
          <a:prstGeom prst="rect">
            <a:avLst/>
          </a:prstGeom>
        </p:spPr>
      </p:pic>
      <p:pic>
        <p:nvPicPr>
          <p:cNvPr id="11" name="Picture 10">
            <a:extLst>
              <a:ext uri="{FF2B5EF4-FFF2-40B4-BE49-F238E27FC236}">
                <a16:creationId xmlns:a16="http://schemas.microsoft.com/office/drawing/2014/main" id="{A83B1A09-AD66-7546-9FC0-2CF0475AACBB}"/>
              </a:ext>
            </a:extLst>
          </p:cNvPr>
          <p:cNvPicPr>
            <a:picLocks noChangeAspect="1"/>
          </p:cNvPicPr>
          <p:nvPr/>
        </p:nvPicPr>
        <p:blipFill>
          <a:blip r:embed="rId4"/>
          <a:stretch>
            <a:fillRect/>
          </a:stretch>
        </p:blipFill>
        <p:spPr>
          <a:xfrm>
            <a:off x="3311938" y="4509980"/>
            <a:ext cx="6264205" cy="474561"/>
          </a:xfrm>
          <a:prstGeom prst="rect">
            <a:avLst/>
          </a:prstGeom>
        </p:spPr>
      </p:pic>
      <p:sp>
        <p:nvSpPr>
          <p:cNvPr id="12" name="Subtitle 2">
            <a:extLst>
              <a:ext uri="{FF2B5EF4-FFF2-40B4-BE49-F238E27FC236}">
                <a16:creationId xmlns:a16="http://schemas.microsoft.com/office/drawing/2014/main" id="{C916DCA6-9507-7F48-8B0C-F7FBF83164B5}"/>
              </a:ext>
            </a:extLst>
          </p:cNvPr>
          <p:cNvSpPr txBox="1">
            <a:spLocks/>
          </p:cNvSpPr>
          <p:nvPr/>
        </p:nvSpPr>
        <p:spPr>
          <a:xfrm>
            <a:off x="4581132" y="7055824"/>
            <a:ext cx="12242518" cy="474561"/>
          </a:xfrm>
          <a:prstGeom prst="rect">
            <a:avLst/>
          </a:prstGeom>
        </p:spPr>
        <p:txBody>
          <a:bodyPr vert="horz" lIns="0" tIns="0" rIns="0" bIns="0" rtlCol="0">
            <a:noAutofit/>
          </a:bodyPr>
          <a:lstStyle>
            <a:lvl1pPr marL="0" indent="0" algn="l" defTabSz="1300277" rtl="0" eaLnBrk="1" latinLnBrk="0" hangingPunct="1">
              <a:lnSpc>
                <a:spcPts val="3600"/>
              </a:lnSpc>
              <a:spcBef>
                <a:spcPts val="0"/>
              </a:spcBef>
              <a:spcAft>
                <a:spcPts val="0"/>
              </a:spcAft>
              <a:buFont typeface="Arial" panose="020B0604020202020204" pitchFamily="34" charset="0"/>
              <a:buNone/>
              <a:tabLst/>
              <a:defRPr sz="2800" kern="1200">
                <a:solidFill>
                  <a:schemeClr val="accent1"/>
                </a:solidFill>
                <a:latin typeface="+mn-lt"/>
                <a:ea typeface="+mn-ea"/>
                <a:cs typeface="+mn-cs"/>
              </a:defRPr>
            </a:lvl1pPr>
            <a:lvl2pPr marL="650138" indent="0" algn="ctr" defTabSz="1300277" rtl="0" eaLnBrk="1" latinLnBrk="0" hangingPunct="1">
              <a:lnSpc>
                <a:spcPts val="4000"/>
              </a:lnSpc>
              <a:spcBef>
                <a:spcPts val="0"/>
              </a:spcBef>
              <a:spcAft>
                <a:spcPts val="1000"/>
              </a:spcAft>
              <a:buFont typeface=".HelveticaNeueDeskInterface-Regular" charset="0"/>
              <a:buNone/>
              <a:tabLst/>
              <a:defRPr sz="2844" kern="1200">
                <a:solidFill>
                  <a:schemeClr val="tx1"/>
                </a:solidFill>
                <a:latin typeface="+mn-lt"/>
                <a:ea typeface="+mn-ea"/>
                <a:cs typeface="+mn-cs"/>
              </a:defRPr>
            </a:lvl2pPr>
            <a:lvl3pPr marL="1300277" indent="0" algn="ctr" defTabSz="1300277" rtl="0" eaLnBrk="1" latinLnBrk="0" hangingPunct="1">
              <a:lnSpc>
                <a:spcPts val="4000"/>
              </a:lnSpc>
              <a:spcBef>
                <a:spcPts val="0"/>
              </a:spcBef>
              <a:spcAft>
                <a:spcPts val="1000"/>
              </a:spcAft>
              <a:buFont typeface="Arial" charset="0"/>
              <a:buNone/>
              <a:tabLst/>
              <a:defRPr sz="2560" kern="1200">
                <a:solidFill>
                  <a:schemeClr val="tx1"/>
                </a:solidFill>
                <a:latin typeface="+mn-lt"/>
                <a:ea typeface="+mn-ea"/>
                <a:cs typeface="+mn-cs"/>
              </a:defRPr>
            </a:lvl3pPr>
            <a:lvl4pPr marL="1950415"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4pPr>
            <a:lvl5pPr marL="2600554"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5pPr>
            <a:lvl6pPr marL="3250692"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6pPr>
            <a:lvl7pPr marL="3900830"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7pPr>
            <a:lvl8pPr marL="4550969"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8pPr>
            <a:lvl9pPr marL="5201107"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9pPr>
          </a:lstStyle>
          <a:p>
            <a:r>
              <a:rPr lang="en-US" dirty="0"/>
              <a:t>Is the same as this:</a:t>
            </a:r>
          </a:p>
        </p:txBody>
      </p:sp>
      <mc:AlternateContent xmlns:mc="http://schemas.openxmlformats.org/markup-compatibility/2006">
        <mc:Choice xmlns:p14="http://schemas.microsoft.com/office/powerpoint/2010/main" Requires="p14">
          <p:contentPart p14:bwMode="auto" r:id="rId5">
            <p14:nvContentPartPr>
              <p14:cNvPr id="13" name="Ink 12">
                <a:extLst>
                  <a:ext uri="{FF2B5EF4-FFF2-40B4-BE49-F238E27FC236}">
                    <a16:creationId xmlns:a16="http://schemas.microsoft.com/office/drawing/2014/main" id="{8D392B80-0618-C640-8390-F61ADBE867C9}"/>
                  </a:ext>
                </a:extLst>
              </p14:cNvPr>
              <p14:cNvContentPartPr/>
              <p14:nvPr/>
            </p14:nvContentPartPr>
            <p14:xfrm>
              <a:off x="5449104" y="6261840"/>
              <a:ext cx="199080" cy="319320"/>
            </p14:xfrm>
          </p:contentPart>
        </mc:Choice>
        <mc:Fallback>
          <p:pic>
            <p:nvPicPr>
              <p:cNvPr id="13" name="Ink 12">
                <a:extLst>
                  <a:ext uri="{FF2B5EF4-FFF2-40B4-BE49-F238E27FC236}">
                    <a16:creationId xmlns:a16="http://schemas.microsoft.com/office/drawing/2014/main" id="{8D392B80-0618-C640-8390-F61ADBE867C9}"/>
                  </a:ext>
                </a:extLst>
              </p:cNvPr>
              <p:cNvPicPr/>
              <p:nvPr/>
            </p:nvPicPr>
            <p:blipFill>
              <a:blip r:embed="rId6"/>
              <a:stretch>
                <a:fillRect/>
              </a:stretch>
            </p:blipFill>
            <p:spPr>
              <a:xfrm>
                <a:off x="5440464" y="6252840"/>
                <a:ext cx="216720" cy="3369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4" name="Ink 13">
                <a:extLst>
                  <a:ext uri="{FF2B5EF4-FFF2-40B4-BE49-F238E27FC236}">
                    <a16:creationId xmlns:a16="http://schemas.microsoft.com/office/drawing/2014/main" id="{FE339062-4378-DB4F-B5F9-A15B3FA46783}"/>
                  </a:ext>
                </a:extLst>
              </p14:cNvPr>
              <p14:cNvContentPartPr/>
              <p14:nvPr/>
            </p14:nvContentPartPr>
            <p14:xfrm>
              <a:off x="7128504" y="8092440"/>
              <a:ext cx="212040" cy="684720"/>
            </p14:xfrm>
          </p:contentPart>
        </mc:Choice>
        <mc:Fallback>
          <p:pic>
            <p:nvPicPr>
              <p:cNvPr id="14" name="Ink 13">
                <a:extLst>
                  <a:ext uri="{FF2B5EF4-FFF2-40B4-BE49-F238E27FC236}">
                    <a16:creationId xmlns:a16="http://schemas.microsoft.com/office/drawing/2014/main" id="{FE339062-4378-DB4F-B5F9-A15B3FA46783}"/>
                  </a:ext>
                </a:extLst>
              </p:cNvPr>
              <p:cNvPicPr/>
              <p:nvPr/>
            </p:nvPicPr>
            <p:blipFill>
              <a:blip r:embed="rId8"/>
              <a:stretch>
                <a:fillRect/>
              </a:stretch>
            </p:blipFill>
            <p:spPr>
              <a:xfrm>
                <a:off x="7119864" y="8083440"/>
                <a:ext cx="229680" cy="702360"/>
              </a:xfrm>
              <a:prstGeom prst="rect">
                <a:avLst/>
              </a:prstGeom>
            </p:spPr>
          </p:pic>
        </mc:Fallback>
      </mc:AlternateContent>
    </p:spTree>
    <p:extLst>
      <p:ext uri="{BB962C8B-B14F-4D97-AF65-F5344CB8AC3E}">
        <p14:creationId xmlns:p14="http://schemas.microsoft.com/office/powerpoint/2010/main" val="2928865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9D922-A0EF-DC4F-8D2D-3C3C2D1B124B}"/>
              </a:ext>
            </a:extLst>
          </p:cNvPr>
          <p:cNvSpPr>
            <a:spLocks noGrp="1"/>
          </p:cNvSpPr>
          <p:nvPr>
            <p:ph type="title"/>
          </p:nvPr>
        </p:nvSpPr>
        <p:spPr/>
        <p:txBody>
          <a:bodyPr/>
          <a:lstStyle/>
          <a:p>
            <a:r>
              <a:rPr lang="en-US" dirty="0"/>
              <a:t>Manipulating variables</a:t>
            </a:r>
          </a:p>
        </p:txBody>
      </p:sp>
      <p:sp>
        <p:nvSpPr>
          <p:cNvPr id="6" name="Subtitle 2">
            <a:extLst>
              <a:ext uri="{FF2B5EF4-FFF2-40B4-BE49-F238E27FC236}">
                <a16:creationId xmlns:a16="http://schemas.microsoft.com/office/drawing/2014/main" id="{816A1210-ED84-1446-95C1-7E4641DBE8B8}"/>
              </a:ext>
            </a:extLst>
          </p:cNvPr>
          <p:cNvSpPr txBox="1">
            <a:spLocks/>
          </p:cNvSpPr>
          <p:nvPr/>
        </p:nvSpPr>
        <p:spPr>
          <a:xfrm>
            <a:off x="381282" y="1090581"/>
            <a:ext cx="12242518" cy="474561"/>
          </a:xfrm>
          <a:prstGeom prst="rect">
            <a:avLst/>
          </a:prstGeom>
        </p:spPr>
        <p:txBody>
          <a:bodyPr vert="horz" lIns="0" tIns="0" rIns="0" bIns="0" rtlCol="0">
            <a:noAutofit/>
          </a:bodyPr>
          <a:lstStyle>
            <a:lvl1pPr marL="0" indent="0" algn="l" defTabSz="1300277" rtl="0" eaLnBrk="1" latinLnBrk="0" hangingPunct="1">
              <a:lnSpc>
                <a:spcPts val="3600"/>
              </a:lnSpc>
              <a:spcBef>
                <a:spcPts val="0"/>
              </a:spcBef>
              <a:spcAft>
                <a:spcPts val="0"/>
              </a:spcAft>
              <a:buFont typeface="Arial" panose="020B0604020202020204" pitchFamily="34" charset="0"/>
              <a:buNone/>
              <a:tabLst/>
              <a:defRPr sz="2800" kern="1200">
                <a:solidFill>
                  <a:schemeClr val="accent1"/>
                </a:solidFill>
                <a:latin typeface="+mn-lt"/>
                <a:ea typeface="+mn-ea"/>
                <a:cs typeface="+mn-cs"/>
              </a:defRPr>
            </a:lvl1pPr>
            <a:lvl2pPr marL="650138" indent="0" algn="ctr" defTabSz="1300277" rtl="0" eaLnBrk="1" latinLnBrk="0" hangingPunct="1">
              <a:lnSpc>
                <a:spcPts val="4000"/>
              </a:lnSpc>
              <a:spcBef>
                <a:spcPts val="0"/>
              </a:spcBef>
              <a:spcAft>
                <a:spcPts val="1000"/>
              </a:spcAft>
              <a:buFont typeface=".HelveticaNeueDeskInterface-Regular" charset="0"/>
              <a:buNone/>
              <a:tabLst/>
              <a:defRPr sz="2844" kern="1200">
                <a:solidFill>
                  <a:schemeClr val="tx1"/>
                </a:solidFill>
                <a:latin typeface="+mn-lt"/>
                <a:ea typeface="+mn-ea"/>
                <a:cs typeface="+mn-cs"/>
              </a:defRPr>
            </a:lvl2pPr>
            <a:lvl3pPr marL="1300277" indent="0" algn="ctr" defTabSz="1300277" rtl="0" eaLnBrk="1" latinLnBrk="0" hangingPunct="1">
              <a:lnSpc>
                <a:spcPts val="4000"/>
              </a:lnSpc>
              <a:spcBef>
                <a:spcPts val="0"/>
              </a:spcBef>
              <a:spcAft>
                <a:spcPts val="1000"/>
              </a:spcAft>
              <a:buFont typeface="Arial" charset="0"/>
              <a:buNone/>
              <a:tabLst/>
              <a:defRPr sz="2560" kern="1200">
                <a:solidFill>
                  <a:schemeClr val="tx1"/>
                </a:solidFill>
                <a:latin typeface="+mn-lt"/>
                <a:ea typeface="+mn-ea"/>
                <a:cs typeface="+mn-cs"/>
              </a:defRPr>
            </a:lvl3pPr>
            <a:lvl4pPr marL="1950415"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4pPr>
            <a:lvl5pPr marL="2600554"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5pPr>
            <a:lvl6pPr marL="3250692"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6pPr>
            <a:lvl7pPr marL="3900830"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7pPr>
            <a:lvl8pPr marL="4550969"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8pPr>
            <a:lvl9pPr marL="5201107"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9pPr>
          </a:lstStyle>
          <a:p>
            <a:r>
              <a:rPr lang="en-US" dirty="0"/>
              <a:t>When we first load our variables, R might not know what type of variables we are dealing with – e.g. it might think your dates are words. </a:t>
            </a:r>
          </a:p>
          <a:p>
            <a:endParaRPr lang="en-US" dirty="0"/>
          </a:p>
          <a:p>
            <a:r>
              <a:rPr lang="en-US" dirty="0"/>
              <a:t>You need to google and play around but here’s some code to get you started: </a:t>
            </a:r>
          </a:p>
          <a:p>
            <a:endParaRPr lang="en-US" dirty="0"/>
          </a:p>
          <a:p>
            <a:r>
              <a:rPr lang="en-US" b="1" dirty="0"/>
              <a:t>Turn string variable into date:</a:t>
            </a:r>
          </a:p>
          <a:p>
            <a:r>
              <a:rPr lang="en-US" dirty="0"/>
              <a:t>ETS &lt;- </a:t>
            </a:r>
            <a:r>
              <a:rPr lang="en-US" dirty="0" err="1"/>
              <a:t>ETS_complete_stocks</a:t>
            </a:r>
            <a:r>
              <a:rPr lang="en-US" dirty="0"/>
              <a:t> %&gt;% mutate(Date = </a:t>
            </a:r>
            <a:r>
              <a:rPr lang="en-US" dirty="0" err="1"/>
              <a:t>as.Date</a:t>
            </a:r>
            <a:r>
              <a:rPr lang="en-US" dirty="0"/>
              <a:t>(</a:t>
            </a:r>
            <a:r>
              <a:rPr lang="en-US" dirty="0" err="1"/>
              <a:t>Date,"%d.%m.%Y</a:t>
            </a:r>
            <a:r>
              <a:rPr lang="en-US" dirty="0"/>
              <a:t>"))</a:t>
            </a:r>
          </a:p>
          <a:p>
            <a:endParaRPr lang="en-US" dirty="0"/>
          </a:p>
          <a:p>
            <a:r>
              <a:rPr lang="en-US" b="1" dirty="0"/>
              <a:t>Turn string into numeric: </a:t>
            </a:r>
          </a:p>
          <a:p>
            <a:r>
              <a:rPr lang="en-US" dirty="0" err="1"/>
              <a:t>ETS$Adj.Close</a:t>
            </a:r>
            <a:r>
              <a:rPr lang="en-US" dirty="0"/>
              <a:t> &lt;- </a:t>
            </a:r>
            <a:r>
              <a:rPr lang="en-US" dirty="0" err="1"/>
              <a:t>as.numeric</a:t>
            </a:r>
            <a:r>
              <a:rPr lang="en-US" dirty="0"/>
              <a:t>(</a:t>
            </a:r>
            <a:r>
              <a:rPr lang="en-US" dirty="0" err="1"/>
              <a:t>as.character</a:t>
            </a:r>
            <a:r>
              <a:rPr lang="en-US" dirty="0"/>
              <a:t>(</a:t>
            </a:r>
            <a:r>
              <a:rPr lang="en-US" dirty="0" err="1"/>
              <a:t>ETS$Adj.Close</a:t>
            </a:r>
            <a:r>
              <a:rPr lang="en-US" dirty="0"/>
              <a:t>))</a:t>
            </a:r>
          </a:p>
          <a:p>
            <a:endParaRPr lang="en-US" dirty="0"/>
          </a:p>
          <a:p>
            <a:r>
              <a:rPr lang="en-US" b="1" dirty="0"/>
              <a:t>Create a dummy variable:</a:t>
            </a:r>
          </a:p>
          <a:p>
            <a:r>
              <a:rPr lang="en-GB" dirty="0"/>
              <a:t>HE &lt;- </a:t>
            </a:r>
            <a:r>
              <a:rPr lang="en-GB" dirty="0">
                <a:hlinkClick r:id="rId2"/>
              </a:rPr>
              <a:t>as.integer</a:t>
            </a:r>
            <a:r>
              <a:rPr lang="en-GB" dirty="0"/>
              <a:t>(</a:t>
            </a:r>
            <a:r>
              <a:rPr lang="en-GB" dirty="0" err="1"/>
              <a:t>data$education</a:t>
            </a:r>
            <a:r>
              <a:rPr lang="en-GB" dirty="0"/>
              <a:t>=="some col" | </a:t>
            </a:r>
            <a:r>
              <a:rPr lang="en-GB" dirty="0" err="1"/>
              <a:t>data$education</a:t>
            </a:r>
            <a:r>
              <a:rPr lang="en-GB" dirty="0"/>
              <a:t>=="col+") </a:t>
            </a:r>
            <a:r>
              <a:rPr lang="en-GB" dirty="0">
                <a:hlinkClick r:id="rId3"/>
              </a:rPr>
              <a:t>mean</a:t>
            </a:r>
            <a:r>
              <a:rPr lang="en-GB" dirty="0"/>
              <a:t>(HE)</a:t>
            </a:r>
            <a:endParaRPr lang="en-US" dirty="0"/>
          </a:p>
        </p:txBody>
      </p:sp>
    </p:spTree>
    <p:extLst>
      <p:ext uri="{BB962C8B-B14F-4D97-AF65-F5344CB8AC3E}">
        <p14:creationId xmlns:p14="http://schemas.microsoft.com/office/powerpoint/2010/main" val="562332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9D922-A0EF-DC4F-8D2D-3C3C2D1B124B}"/>
              </a:ext>
            </a:extLst>
          </p:cNvPr>
          <p:cNvSpPr>
            <a:spLocks noGrp="1"/>
          </p:cNvSpPr>
          <p:nvPr>
            <p:ph type="title"/>
          </p:nvPr>
        </p:nvSpPr>
        <p:spPr/>
        <p:txBody>
          <a:bodyPr/>
          <a:lstStyle/>
          <a:p>
            <a:r>
              <a:rPr lang="en-US" dirty="0"/>
              <a:t>Descriptive stats</a:t>
            </a:r>
          </a:p>
        </p:txBody>
      </p:sp>
      <p:sp>
        <p:nvSpPr>
          <p:cNvPr id="6" name="Subtitle 2">
            <a:extLst>
              <a:ext uri="{FF2B5EF4-FFF2-40B4-BE49-F238E27FC236}">
                <a16:creationId xmlns:a16="http://schemas.microsoft.com/office/drawing/2014/main" id="{816A1210-ED84-1446-95C1-7E4641DBE8B8}"/>
              </a:ext>
            </a:extLst>
          </p:cNvPr>
          <p:cNvSpPr txBox="1">
            <a:spLocks/>
          </p:cNvSpPr>
          <p:nvPr/>
        </p:nvSpPr>
        <p:spPr>
          <a:xfrm>
            <a:off x="381282" y="868102"/>
            <a:ext cx="12242518" cy="474561"/>
          </a:xfrm>
          <a:prstGeom prst="rect">
            <a:avLst/>
          </a:prstGeom>
        </p:spPr>
        <p:txBody>
          <a:bodyPr vert="horz" lIns="0" tIns="0" rIns="0" bIns="0" rtlCol="0">
            <a:noAutofit/>
          </a:bodyPr>
          <a:lstStyle>
            <a:lvl1pPr marL="0" indent="0" algn="l" defTabSz="1300277" rtl="0" eaLnBrk="1" latinLnBrk="0" hangingPunct="1">
              <a:lnSpc>
                <a:spcPts val="3600"/>
              </a:lnSpc>
              <a:spcBef>
                <a:spcPts val="0"/>
              </a:spcBef>
              <a:spcAft>
                <a:spcPts val="0"/>
              </a:spcAft>
              <a:buFont typeface="Arial" panose="020B0604020202020204" pitchFamily="34" charset="0"/>
              <a:buNone/>
              <a:tabLst/>
              <a:defRPr sz="2800" kern="1200">
                <a:solidFill>
                  <a:schemeClr val="accent1"/>
                </a:solidFill>
                <a:latin typeface="+mn-lt"/>
                <a:ea typeface="+mn-ea"/>
                <a:cs typeface="+mn-cs"/>
              </a:defRPr>
            </a:lvl1pPr>
            <a:lvl2pPr marL="650138" indent="0" algn="ctr" defTabSz="1300277" rtl="0" eaLnBrk="1" latinLnBrk="0" hangingPunct="1">
              <a:lnSpc>
                <a:spcPts val="4000"/>
              </a:lnSpc>
              <a:spcBef>
                <a:spcPts val="0"/>
              </a:spcBef>
              <a:spcAft>
                <a:spcPts val="1000"/>
              </a:spcAft>
              <a:buFont typeface=".HelveticaNeueDeskInterface-Regular" charset="0"/>
              <a:buNone/>
              <a:tabLst/>
              <a:defRPr sz="2844" kern="1200">
                <a:solidFill>
                  <a:schemeClr val="tx1"/>
                </a:solidFill>
                <a:latin typeface="+mn-lt"/>
                <a:ea typeface="+mn-ea"/>
                <a:cs typeface="+mn-cs"/>
              </a:defRPr>
            </a:lvl2pPr>
            <a:lvl3pPr marL="1300277" indent="0" algn="ctr" defTabSz="1300277" rtl="0" eaLnBrk="1" latinLnBrk="0" hangingPunct="1">
              <a:lnSpc>
                <a:spcPts val="4000"/>
              </a:lnSpc>
              <a:spcBef>
                <a:spcPts val="0"/>
              </a:spcBef>
              <a:spcAft>
                <a:spcPts val="1000"/>
              </a:spcAft>
              <a:buFont typeface="Arial" charset="0"/>
              <a:buNone/>
              <a:tabLst/>
              <a:defRPr sz="2560" kern="1200">
                <a:solidFill>
                  <a:schemeClr val="tx1"/>
                </a:solidFill>
                <a:latin typeface="+mn-lt"/>
                <a:ea typeface="+mn-ea"/>
                <a:cs typeface="+mn-cs"/>
              </a:defRPr>
            </a:lvl3pPr>
            <a:lvl4pPr marL="1950415"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4pPr>
            <a:lvl5pPr marL="2600554" indent="0" algn="ctr" defTabSz="1300277" rtl="0" eaLnBrk="1" latinLnBrk="0" hangingPunct="1">
              <a:lnSpc>
                <a:spcPts val="4000"/>
              </a:lnSpc>
              <a:spcBef>
                <a:spcPts val="0"/>
              </a:spcBef>
              <a:spcAft>
                <a:spcPts val="1000"/>
              </a:spcAft>
              <a:buFont typeface="Arial" charset="0"/>
              <a:buNone/>
              <a:tabLst/>
              <a:defRPr sz="2275" kern="1200">
                <a:solidFill>
                  <a:schemeClr val="tx1"/>
                </a:solidFill>
                <a:latin typeface="+mn-lt"/>
                <a:ea typeface="+mn-ea"/>
                <a:cs typeface="+mn-cs"/>
              </a:defRPr>
            </a:lvl5pPr>
            <a:lvl6pPr marL="3250692"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6pPr>
            <a:lvl7pPr marL="3900830"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7pPr>
            <a:lvl8pPr marL="4550969"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8pPr>
            <a:lvl9pPr marL="5201107" indent="0" algn="ctr" defTabSz="1300277" rtl="0" eaLnBrk="1" latinLnBrk="0" hangingPunct="1">
              <a:lnSpc>
                <a:spcPct val="90000"/>
              </a:lnSpc>
              <a:spcBef>
                <a:spcPts val="711"/>
              </a:spcBef>
              <a:buFont typeface="Arial" panose="020B0604020202020204" pitchFamily="34" charset="0"/>
              <a:buNone/>
              <a:defRPr sz="2275" kern="1200">
                <a:solidFill>
                  <a:schemeClr val="tx1"/>
                </a:solidFill>
                <a:latin typeface="+mn-lt"/>
                <a:ea typeface="+mn-ea"/>
                <a:cs typeface="+mn-cs"/>
              </a:defRPr>
            </a:lvl9pPr>
          </a:lstStyle>
          <a:p>
            <a:r>
              <a:rPr lang="en-US" dirty="0"/>
              <a:t>Often, you want to show frequencies or summary stats for a selection of variables or by a group of observations.</a:t>
            </a:r>
          </a:p>
          <a:p>
            <a:endParaRPr lang="en-US" dirty="0"/>
          </a:p>
          <a:p>
            <a:r>
              <a:rPr lang="en-US" b="1" dirty="0"/>
              <a:t>Summary stats for select variables:</a:t>
            </a:r>
          </a:p>
          <a:p>
            <a:r>
              <a:rPr lang="en-US" dirty="0" err="1"/>
              <a:t>auto_summary</a:t>
            </a:r>
            <a:r>
              <a:rPr lang="en-US" dirty="0"/>
              <a:t> &lt;- auto %&gt;%   select(mpg, weight)  %&gt;% </a:t>
            </a:r>
          </a:p>
          <a:p>
            <a:r>
              <a:rPr lang="en-US" dirty="0" err="1"/>
              <a:t>summarise_all</a:t>
            </a:r>
            <a:r>
              <a:rPr lang="en-US" dirty="0"/>
              <a:t>( list(mmm=mean,  p50=median, </a:t>
            </a:r>
            <a:r>
              <a:rPr lang="en-US" dirty="0" err="1"/>
              <a:t>sd</a:t>
            </a:r>
            <a:r>
              <a:rPr lang="en-US" dirty="0"/>
              <a:t>=</a:t>
            </a:r>
            <a:r>
              <a:rPr lang="en-US" dirty="0" err="1"/>
              <a:t>sd</a:t>
            </a:r>
            <a:r>
              <a:rPr lang="en-US" dirty="0"/>
              <a:t>  ) ) </a:t>
            </a:r>
          </a:p>
          <a:p>
            <a:endParaRPr lang="en-US" dirty="0"/>
          </a:p>
          <a:p>
            <a:r>
              <a:rPr lang="en-US" b="1" dirty="0"/>
              <a:t>Making things look decent is always a good idea:</a:t>
            </a:r>
          </a:p>
          <a:p>
            <a:r>
              <a:rPr lang="en-GB" dirty="0" err="1"/>
              <a:t>auto_summary_reshape</a:t>
            </a:r>
            <a:r>
              <a:rPr lang="en-GB" dirty="0"/>
              <a:t> &lt;- </a:t>
            </a:r>
            <a:r>
              <a:rPr lang="en-GB" dirty="0" err="1"/>
              <a:t>auto_summary</a:t>
            </a:r>
            <a:r>
              <a:rPr lang="en-GB" dirty="0"/>
              <a:t> %&gt;% </a:t>
            </a:r>
            <a:r>
              <a:rPr lang="en-GB" dirty="0">
                <a:hlinkClick r:id="rId2"/>
              </a:rPr>
              <a:t>gather</a:t>
            </a:r>
            <a:r>
              <a:rPr lang="en-GB" dirty="0"/>
              <a:t>(stat, </a:t>
            </a:r>
            <a:r>
              <a:rPr lang="en-GB" dirty="0" err="1"/>
              <a:t>val</a:t>
            </a:r>
            <a:r>
              <a:rPr lang="en-GB" dirty="0"/>
              <a:t>) %&gt;% </a:t>
            </a:r>
            <a:r>
              <a:rPr lang="en-GB" dirty="0">
                <a:hlinkClick r:id="rId3"/>
              </a:rPr>
              <a:t>separate</a:t>
            </a:r>
            <a:r>
              <a:rPr lang="en-GB" dirty="0"/>
              <a:t>(stat, into = </a:t>
            </a:r>
            <a:r>
              <a:rPr lang="en-GB" dirty="0">
                <a:hlinkClick r:id="rId4"/>
              </a:rPr>
              <a:t>c</a:t>
            </a:r>
            <a:r>
              <a:rPr lang="en-GB" dirty="0"/>
              <a:t>("var", "stat"), </a:t>
            </a:r>
            <a:r>
              <a:rPr lang="en-GB" dirty="0" err="1"/>
              <a:t>sep</a:t>
            </a:r>
            <a:r>
              <a:rPr lang="en-GB" dirty="0"/>
              <a:t> = "_") %&gt;% </a:t>
            </a:r>
            <a:r>
              <a:rPr lang="en-GB" dirty="0">
                <a:hlinkClick r:id="rId5"/>
              </a:rPr>
              <a:t>spread</a:t>
            </a:r>
            <a:r>
              <a:rPr lang="en-GB" dirty="0"/>
              <a:t>(</a:t>
            </a:r>
            <a:r>
              <a:rPr lang="en-GB" dirty="0" err="1"/>
              <a:t>stat,val</a:t>
            </a:r>
            <a:r>
              <a:rPr lang="en-GB" dirty="0"/>
              <a:t>) </a:t>
            </a:r>
          </a:p>
          <a:p>
            <a:endParaRPr lang="en-GB" dirty="0"/>
          </a:p>
          <a:p>
            <a:r>
              <a:rPr lang="en-GB" b="1" dirty="0"/>
              <a:t>Summary stats by group:</a:t>
            </a:r>
          </a:p>
          <a:p>
            <a:r>
              <a:rPr lang="en-GB" dirty="0" err="1"/>
              <a:t>usdaily</a:t>
            </a:r>
            <a:r>
              <a:rPr lang="en-GB" dirty="0"/>
              <a:t>=covid %&gt;% </a:t>
            </a:r>
            <a:r>
              <a:rPr lang="en-GB" dirty="0">
                <a:hlinkClick r:id="rId6"/>
              </a:rPr>
              <a:t>group_by</a:t>
            </a:r>
            <a:r>
              <a:rPr lang="en-GB" dirty="0"/>
              <a:t>(date) %&gt;% </a:t>
            </a:r>
            <a:r>
              <a:rPr lang="en-GB" dirty="0">
                <a:hlinkClick r:id="rId7"/>
              </a:rPr>
              <a:t>summarise</a:t>
            </a:r>
            <a:r>
              <a:rPr lang="en-GB" dirty="0"/>
              <a:t>(deaths=</a:t>
            </a:r>
            <a:r>
              <a:rPr lang="en-GB" dirty="0">
                <a:hlinkClick r:id="rId8"/>
              </a:rPr>
              <a:t>sum</a:t>
            </a:r>
            <a:r>
              <a:rPr lang="en-GB" dirty="0"/>
              <a:t>(deaths),cases=</a:t>
            </a:r>
            <a:r>
              <a:rPr lang="en-GB" dirty="0">
                <a:hlinkClick r:id="rId8"/>
              </a:rPr>
              <a:t>sum</a:t>
            </a:r>
            <a:r>
              <a:rPr lang="en-GB" dirty="0"/>
              <a:t>(cases))</a:t>
            </a:r>
          </a:p>
          <a:p>
            <a:endParaRPr lang="en-GB" b="1" dirty="0"/>
          </a:p>
          <a:p>
            <a:r>
              <a:rPr lang="en-GB" b="1" dirty="0"/>
              <a:t>Even better-looking tables in markdown:</a:t>
            </a:r>
          </a:p>
          <a:p>
            <a:r>
              <a:rPr lang="en-US" dirty="0" err="1"/>
              <a:t>knitr</a:t>
            </a:r>
            <a:r>
              <a:rPr lang="en-US" dirty="0"/>
              <a:t>::</a:t>
            </a:r>
            <a:r>
              <a:rPr lang="en-US" dirty="0" err="1"/>
              <a:t>kable</a:t>
            </a:r>
            <a:r>
              <a:rPr lang="en-US" dirty="0"/>
              <a:t>(</a:t>
            </a:r>
            <a:r>
              <a:rPr lang="en-GB" dirty="0" err="1"/>
              <a:t>auto_summary_reshape</a:t>
            </a:r>
            <a:r>
              <a:rPr lang="en-US" dirty="0"/>
              <a:t>)</a:t>
            </a:r>
          </a:p>
        </p:txBody>
      </p:sp>
    </p:spTree>
    <p:extLst>
      <p:ext uri="{BB962C8B-B14F-4D97-AF65-F5344CB8AC3E}">
        <p14:creationId xmlns:p14="http://schemas.microsoft.com/office/powerpoint/2010/main" val="1131921273"/>
      </p:ext>
    </p:extLst>
  </p:cSld>
  <p:clrMapOvr>
    <a:masterClrMapping/>
  </p:clrMapOvr>
</p:sld>
</file>

<file path=ppt/theme/theme1.xml><?xml version="1.0" encoding="utf-8"?>
<a:theme xmlns:a="http://schemas.openxmlformats.org/drawingml/2006/main" name="Office Theme">
  <a:themeElements>
    <a:clrScheme name="IB_PowerpointTemplate_v2">
      <a:dk1>
        <a:srgbClr val="4F535A"/>
      </a:dk1>
      <a:lt1>
        <a:srgbClr val="FFFFFF"/>
      </a:lt1>
      <a:dk2>
        <a:srgbClr val="4F535A"/>
      </a:dk2>
      <a:lt2>
        <a:srgbClr val="ED1941"/>
      </a:lt2>
      <a:accent1>
        <a:srgbClr val="0080C6"/>
      </a:accent1>
      <a:accent2>
        <a:srgbClr val="577C96"/>
      </a:accent2>
      <a:accent3>
        <a:srgbClr val="14B1E7"/>
      </a:accent3>
      <a:accent4>
        <a:srgbClr val="2DBBAA"/>
      </a:accent4>
      <a:accent5>
        <a:srgbClr val="787E83"/>
      </a:accent5>
      <a:accent6>
        <a:srgbClr val="D8E0E6"/>
      </a:accent6>
      <a:hlink>
        <a:srgbClr val="4F535A"/>
      </a:hlink>
      <a:folHlink>
        <a:srgbClr val="4F535A"/>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marL="284400" indent="-284400">
          <a:spcAft>
            <a:spcPts val="500"/>
          </a:spcAft>
          <a:buFont typeface="Arial" charset="0"/>
          <a:buChar char="•"/>
          <a:defRPr sz="20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046C2608E10884688CDF2786A7D9FAA" ma:contentTypeVersion="0" ma:contentTypeDescription="Create a new document." ma:contentTypeScope="" ma:versionID="df85431a80283af97db822864f8f2147">
  <xsd:schema xmlns:xsd="http://www.w3.org/2001/XMLSchema" xmlns:xs="http://www.w3.org/2001/XMLSchema" xmlns:p="http://schemas.microsoft.com/office/2006/metadata/properties" targetNamespace="http://schemas.microsoft.com/office/2006/metadata/properties" ma:root="true" ma:fieldsID="aa1222beb234debe96d12a98d24ff8a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092991-9BC0-4707-B562-8AAD600272C1}">
  <ds:schemaRefs>
    <ds:schemaRef ds:uri="http://schemas.microsoft.com/sharepoint/v3/contenttype/forms"/>
  </ds:schemaRefs>
</ds:datastoreItem>
</file>

<file path=customXml/itemProps2.xml><?xml version="1.0" encoding="utf-8"?>
<ds:datastoreItem xmlns:ds="http://schemas.openxmlformats.org/officeDocument/2006/customXml" ds:itemID="{DB0631A2-CBC7-41FD-BD5E-DE76F702B245}">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A70B34C-F8A4-4E27-A9C0-BAC118C4A8D2}">
  <ds:schemaRefs>
    <ds:schemaRef ds:uri="http://www.w3.org/XML/1998/namespace"/>
    <ds:schemaRef ds:uri="http://schemas.microsoft.com/office/2006/documentManagement/types"/>
    <ds:schemaRef ds:uri="http://purl.org/dc/elements/1.1/"/>
    <ds:schemaRef ds:uri="http://purl.org/dc/terms/"/>
    <ds:schemaRef ds:uri="http://purl.org/dc/dcmitype/"/>
    <ds:schemaRef ds:uri="http://schemas.microsoft.com/office/2006/metadata/properti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14859</TotalTime>
  <Words>2048</Words>
  <Application>Microsoft Macintosh PowerPoint</Application>
  <PresentationFormat>Custom</PresentationFormat>
  <Paragraphs>227</Paragraphs>
  <Slides>18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.HelveticaNeueDeskInterface-Regular</vt:lpstr>
      <vt:lpstr>Arial</vt:lpstr>
      <vt:lpstr>Calibri</vt:lpstr>
      <vt:lpstr>Symbol</vt:lpstr>
      <vt:lpstr>Office Theme</vt:lpstr>
      <vt:lpstr>R workshop</vt:lpstr>
      <vt:lpstr>Outline</vt:lpstr>
      <vt:lpstr>Great resources at your disposal – be proactive</vt:lpstr>
      <vt:lpstr>“Felix, qui potest rerum cognoscere causas” </vt:lpstr>
      <vt:lpstr>Suggested project/markdown report guide</vt:lpstr>
      <vt:lpstr>Loading packages, data &amp; poking around (learn to do this well!)</vt:lpstr>
      <vt:lpstr>Deplyr vs base R</vt:lpstr>
      <vt:lpstr>Manipulating variables</vt:lpstr>
      <vt:lpstr>Descriptive stats</vt:lpstr>
      <vt:lpstr>Visualise it</vt:lpstr>
      <vt:lpstr>Equations  </vt:lpstr>
      <vt:lpstr>Regressions &amp; understanding output (requested topic)  OLS  mod &lt;- lm(call~black,data)   Logit  mod2 &lt;- glm(call~black,data,family=binomial)</vt:lpstr>
      <vt:lpstr>Hypothesis testing in R (requested topic)</vt:lpstr>
      <vt:lpstr>Requested topics: what is Rnorm (and MC simulations more generally)</vt:lpstr>
      <vt:lpstr>Quick competition – prize for the fastest! Send markdown file to petra.sarapatkova09@imperial.ac.uk</vt:lpstr>
      <vt:lpstr>Code doesn’t work? Trouble shooting tips</vt:lpstr>
      <vt:lpstr>Quiz – solution code (full markdown also on datastories repository) </vt:lpstr>
      <vt:lpstr> Interpretation of coefficients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Ashraf El-Gammal</dc:creator>
  <cp:lastModifiedBy>Sarapatkova, Petra</cp:lastModifiedBy>
  <cp:revision>605</cp:revision>
  <cp:lastPrinted>2020-12-02T22:59:28Z</cp:lastPrinted>
  <dcterms:created xsi:type="dcterms:W3CDTF">2015-07-22T11:09:22Z</dcterms:created>
  <dcterms:modified xsi:type="dcterms:W3CDTF">2021-10-28T14:29:15Z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0x010100C046C2608E10884688CDF2786A7D9FAA</vt:lpwstr>
  </property>
</Properties>
</file>